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试管尺寸测量视觉方案（2D）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93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8188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211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2992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5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377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