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13117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182465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56535" y="30465"/>
            <a:ext cx="379233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400</Words>
  <Application>WPS 演示</Application>
  <PresentationFormat>全屏显示(16:9)</PresentationFormat>
  <Paragraphs>120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Agency FB</vt:lpstr>
      <vt:lpstr>方正正黑简体</vt:lpstr>
      <vt:lpstr>黑体</vt:lpstr>
      <vt:lpstr>Calibri</vt:lpstr>
      <vt:lpstr>Franklin Gothic Medium</vt:lpstr>
      <vt:lpstr>微软雅黑</vt:lpstr>
      <vt:lpstr>Arial Unicode MS</vt:lpstr>
      <vt:lpstr>等线</vt:lpstr>
      <vt:lpstr>Impact</vt:lpstr>
      <vt:lpstr>Wingdings</vt:lpstr>
      <vt:lpstr>印品黑体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18</cp:revision>
  <dcterms:created xsi:type="dcterms:W3CDTF">2017-03-04T06:55:00Z</dcterms:created>
  <dcterms:modified xsi:type="dcterms:W3CDTF">2025-12-19T02:59:51Z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