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1911989" y="43812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51988" y="39492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