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63028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831989" y="43812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066260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988" y="39492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WPS 演示</Application>
  <PresentationFormat>全屏显示(16:9)</PresentationFormat>
  <Paragraphs>122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Agency FB</vt:lpstr>
      <vt:lpstr>方正正黑简体</vt:lpstr>
      <vt:lpstr>黑体</vt:lpstr>
      <vt:lpstr>Calibri</vt:lpstr>
      <vt:lpstr>Franklin Gothic Medium</vt:lpstr>
      <vt:lpstr>Arial Unicode MS</vt:lpstr>
      <vt:lpstr>等线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20</cp:revision>
  <dcterms:created xsi:type="dcterms:W3CDTF">2017-03-04T06:55:00Z</dcterms:created>
  <dcterms:modified xsi:type="dcterms:W3CDTF">2025-12-19T05:36:26Z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