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设置高度测量项合格范围：149.7-150.3mm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启用工程统计数据记录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记录每批次35件产品的测量值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设置统计报表输出间隔为每小时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风险点：透明玻璃材质易造成激光反射干扰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解决方案：增加漫反射板优化光路路径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风险点：工作距离51mm需严格校准防震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解决方案：采用防震支架+机械限位固定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风险点：试管壁厚公差可能影响直径测量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解决方案：预设±0.2mm动态补偿阈值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mm)：10.0 * 10.0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●检测节拍(pcs/min)：35</a:t>
            </a:r>
          </a:p>
          <a:p>
            <a:pPr>
              <a:defRPr sz="1400" b="1"/>
            </a:pPr>
            <a:r>
              <a:t>●工作距离(mm)：51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51mm, X视野大小 = 32mm, Z向视野大小 = 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DL5040B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88" y="1680210"/>
            <a:ext cx="3748622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1688" y="5465790"/>
            <a:ext cx="374862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DL5040B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关闭虚拟模式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设置相机编号与IP地址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配置扫描行数为100行（确保覆盖试管全高）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法向量最大角度设置为60°（过滤倾斜噪点）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噪声去除等级设为"中度"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深度差阈值设为0.5mm（过滤微小波动）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使用八邻域类型（全面分析周围点）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测量圆柱（直径检测）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使用特征区域框选试管本体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半径范围设为4.8-5.2mm（对应10mm直径±0.2mm）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最大迭代次数设为100（确保高精度计算）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测量轮廓线高度（高度检测）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设置特征区域沿试管轴线方向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参考线区域选择底面平面（通过表面拟合平面步骤获取）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高度允许偏差设为±0.3mm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设置直径测量项合格范围：9.7-10.3mm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