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通过IO接口输出检测结果信号，同步触发气动剔除装置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记录检测日志包含时间戳、产品状态、置信度等关键数据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配置PLC地址映射表，实时传输检测结果状态位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建立与MES系统的数据通道，上传批次检测统计信息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按小时/班次统计缺失试管数量，生成质量趋势图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效率分析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计算实际检测节拍与理论15pcs/min的匹配度，输出设备利用率报告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风险点：现场存在粉尘或油雾，可能影响图像清晰度。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解决方案：建议在相机镜头前加装防护罩，并定期清洁。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风险点：工作距离较长（914mm），安装时需确保相机与被测物平行，避免畸变。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解决方案：使用激光水平仪辅助安装，确保相机光轴垂直于检测面。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风险点：不同批次试管可能存在轻微厚度差异，影响边缘识别稳定性。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解决方案：在软件中设置动态阈值范围，增强对材质变化的适应性。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●识别内容：有无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●识别节拍(pcs/min)：15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●工作距离(mm)：914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914mm, B(视野宽度) = 404mm, C(视野长度) = 555mm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CQ0828-16M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15231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24031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CQ0828-16M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JL-BRL4-500×500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None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根据工作距离范围(200-1000mm)调整相机焦距，确保检测区域(500*300mm)完整覆盖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设置曝光时间匹配静止检测需求(0m/s运动速度)，优先保证透明玻璃材质成像清晰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配置触发模式与传送带来料同步，确保每次检测对应单个产品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采用背光照明方案增强透明玻璃试管的轮廓对比度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调整光源亮度使最小识别特征(1mm)在图像中可分辨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将彩色图像转换为单通道灰度图像，降低计算复杂度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应用直方图均衡化提升透明物体与背景的灰度差异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设置自适应阈值分割，分离试管轮廓与背景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ROI区域定义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在500*300mm检测区域内划定多个子区域，覆盖试管可能出现的位置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使用Canny算子提取试管轮廓边缘特征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建立标准试管模板库，通过NCC算法进行特征匹配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存在性判断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根据匹配得分阈值判定试管是否存在，设置容错机制处理透明材质反光干扰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合格/不合格判定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匹配得分≥90%判定为存在，＜70%判定为缺失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中间值(70-90%)触发二次检测确认机制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