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应用相位对比增强算法，设置相位差阈值为15°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配置背景差分检测，设置动态背景更新速率为1帧/秒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设置双阈值判定机制：初级阈值(80%)和最终阈值(95%)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配置误判过滤器，连续3帧检测结果一致才判定有效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启用缺陷分类功能，区分完全缺失/部分遮挡/异物附着三种状态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定义GO/NG信号输出，GO信号为+24V持续50ms脉冲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配置错误代码输出，定义16种异常状态代码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设置结果存储格式为CSV，包含时间戳、检测结果、置信度等字段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配置TCP/IP连接，IP地址192.168.1.100:502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定义寄存器地址40001-40010用于结果传输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设置心跳包间隔为1秒，超时重传次数为3次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IO信号控制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配置DI输入端口检测启动信号，设置信号保持时间≥100ms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定义DO输出端口控制剔废气缸，设置输出延时50ms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配置急停信号优先级，中断所有检测流程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设置每小时生成检测报告，包含良品率、平均处理时间等指标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配置异常数据自动归档，保留最近7天的历史记录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启用趋势分析功能，设置良品率波动预警阈值(±3%)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关联产品批次号与检测结果，设置唯一ID生成规则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配置图像存档策略，NG图像100%保存，GO图像按1%抽样保存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设置数据导出格式为Excel，包含可追溯字段和检测参数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解决方案：加装遮光罩并调整光源角度，确保背景均匀无反光。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风险点：工作距离较长，可能导致图像畸变或聚焦不清晰。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解决方案：选用长焦镜头并校准标定板，确保成像清晰稳定。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风险点：透明玻璃试管可能存在轻微厚度差异，影响检测灵敏度。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解决方案：启用多光谱成像与相位对比增强算法，提升对透明物体的识别能力。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●识别内容：有无检测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●识别时产品运动速度(m/s)：0.2</a:t>
            </a:r>
          </a:p>
          <a:p>
            <a:pPr>
              <a:defRPr sz="1400" b="1"/>
            </a:pPr>
            <a:r>
              <a:t>●工作距离(mm)：914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914mm, B(视野宽度) = 404mm, C(视野长度) = 555mm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JL-BRL4-500×500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设置相机分辨率为4096×3000，帧率调整为25fps，曝光时间设定为1/1000s，增益设为最低以减少噪点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启用全局快门模式消除运动模糊，触发模式配置为外部脉冲触发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镜头焦距设置为8mm，光圈值F2.8，工作距离校准至1000mm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在基准图上绘制500×300mm的矩形ROI区域，位置居中于传送带轨道上方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启用动态ROI补偿功能，设置X轴±50mm/Y轴±30mm的偏移容差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配置ROI刷新频率为每秒5次，采用亚像素级定位算法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应用直方图均衡化算法提升对比度，设置对比度增强系数为1.5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启用高斯滤波降噪，核尺寸选择5×5，标准差设为1.2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配置边缘锐化处理，强度参数设为30%，保留高频特征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动态补偿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启用运动模糊补偿模块，设置速度补偿系数为0.2m/s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配置传送带同步触发，设置触发延迟时间为15ms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应用Canny边缘检测算法，阈值设为50-150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启用亚像素级边缘定位，设置最小边缘长度为20像素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配置边缘方向过滤器，保留垂直方向±15°的边缘特征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设置最小轮廓面积为1000像素²，最大轮廓面积为50000像素²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启用轮廓凸包检测，设置允许最大凹陷深度为5像素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配置轮廓形状匹配，模板匹配度阈值设为0.85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透明物体增强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启用多光谱成像模式，配置红绿蓝三通道权重为0.3/0.5/0.2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