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异常分析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统计连续5次未检测到试管的异常事件，触发报警信号输出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风险点：现场存在强光干扰，可能影响透明玻璃试管的边缘检测。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解决方案：采用中孔背光源并设置遮光罩，确保检测区域光照均匀且不受外界光线影响。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风险点：工作距离较长（914mm），可能导致图像畸变或聚焦不清晰。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解决方案：选用8mm焦距镜头并进行精确调焦，确保在该工作距离下图像清晰无畸变。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风险点：不同批次试管可能存在轻微厚度差异，影响边缘识别稳定性。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解决方案：在软件中启用自适应圆度检测算法，提升对微小尺寸变化的容错能力。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●识别内容：试管有无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406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2863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设置曝光时间以适应透明玻璃材质的反光特性，调整增益增强边缘对比度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配置触发模式与传送带同步，确保0.2m/s速度下的图像稳定性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采用背光照明方案消除玻璃折射干扰，在500*300mm检测区域形成均匀暗场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应用自适应直方图均衡化处理，补偿不同工作距离(300-1200mm)下的光照差异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使用高斯-拉普拉斯算子强化1mm级微小特征的边缘响应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试管有无检测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创建500*300mm矩形检测窗口，按300mm最小工作距离设置ROI缩放系数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添加动态屏蔽区域排除传送带金属支架干扰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设置圆度阈值0.85，确保1mm直径试管的完整边缘检测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启用独立位置修正功能补偿±5mm的定位偏差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边缘极性设为"任意"应对透明材质的多方向反光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选择"存在OK"模式，当检测到符合圆度要求的边缘点集时判定为OK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将检测结果映射到MB0寄存器，OK状态对应0x0001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建立30Hz频率的实时数据传输通道，发送包含检测坐标和置信度的JSON数据包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记录每30个检测周期的平均处理时间，超时阈值设为200ms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