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检测日志：记录每次检测结果（含时间戳、判定状态）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异常存储：NG图像自动保存至设备存储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Modbus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IP地址：192.168.1.100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端口号：502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寄存器映射：0x1000（OK信号）、0x1001（NG信号）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实时输出：每检测周期发送当前判定结果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故障报警：检测到连续3次NG时触发报警信号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检测总数：累计计数器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OK率：实时计算（OK数/总数）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缺陷类型：分类统计NG原因（漏检/误检）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CSV文件：每小时导出一次检测数据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趋势分析：生成日报表（含OK率曲线、缺陷分布）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风险点：环境光照不稳定可能影响透明物体的识别效果。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解决方案：采用中孔背光源并启用基准图自动更新功能，以适应环境光变化。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风险点：工作距离较长（914mm）可能导致图像畸变或聚焦不清晰。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解决方案：选用8mm焦距镜头并进行精确调焦，确保检测区域成像清晰稳定。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风险点：试管颜色为透明且可能存在轻微厚度差异，影响灰度阈值判断。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解决方案：使用自适应直方图均衡化和动态补偿功能，增强对比度并适应材质变化。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●识别内容：有无检测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●最大工作距离(mm)：1200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●工作距离(mm)：914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914mm, B(视野宽度) = 404mm, C(视野长度) = 555mm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FA0825A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3734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253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3094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1894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FA0825A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JL-BRL4-500×500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分辨率：根据检测区域500*300mm和最小识别特征1mm，设置相机分辨率为2440*1200像素（满足0.4mm/像素精度）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帧率：30fps（匹配30pcs/min节拍）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曝光时间：10ms（适应0.2m/s运动速度）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ROI区域定义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检测区域：绘制500*300mm矩形ROI（覆盖整个检测范围）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屏蔽区域：排除传送带边缘干扰区域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灰度化转换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中值滤波（3*3核）消除噪声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自适应直方图均衡化（增强透明物体对比度）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高斯高通滤波（5*5核）突出边缘特征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斑点有无工具配置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检测区域：全屏ROI（覆盖500*300mm区域）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灰度阈值：设置为180-255（针对透明玻璃的高亮特征）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面积范围：50-5000像素²（对应1-10mm直径特征）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结果判断：存在OK（检测到试管时输出OK）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独立位置修正：启用（应对传送带±300mm工作距离变化）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基准图更新：每小时自动更新一次（适应环境光变化）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运动补偿：启用亚像素级位移校正（处理0.2m/s运动模糊）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OK/NG判断：基于斑点有无工具输出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判定延迟：&lt;50ms（满足30pcs/min节拍要求）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