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累计总检测次数与NG数量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存储每次检测的详细结果数据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导出CSV格式检测结果文件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生成检测合格率统计报表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绘制NG缺陷类型分布图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分析检测稳定性随时间变化趋势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风险点：环境光照不稳定可能影响透明物体的识别效果。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解决方案：采用中孔背光源提供稳定照明，并在软件中设置灰度阈值增强对比度。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风险点：工作距离范围大（300-1200mm）可能导致图像聚焦不清晰。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解决方案：选用8mm焦距镜头并启用位置修正功能，确保不同距离下图像质量稳定。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风险点：人工放置试管存在位置偏移或角度变化，影响检测稳定性。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解决方案：配置模板匹配与边缘辅助检测工具，提升对位置和角度变化的容错能力。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●识别内容：试管有无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●最大工作距离(mm)：1200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09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1894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调整分辨率与帧率以覆盖500*300mm检测区域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设置曝光时间与增益以增强透明玻璃试管的对比度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配置触发模式适配0.2m/s运动速度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基准图配置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通过当前图像获取基准图（人工放置时采集标准试管图像）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绘制模板区域覆盖试管可能出现的500*300mm范围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启用位置修正功能补偿300-1200mm工作距离变化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在500*300mm范围内定义试管检测ROI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设置多级ROI嵌套适应不同尺寸试管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应用高斯滤波消除环境光干扰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调整灰度阈值突出透明试管边缘特征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试管有无检测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圆有无工具配置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设置圆心坐标搜索范围匹配ROI区域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配置半径范围覆盖1mm最小识别特征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调整相似度阈值确保透明物体检测可靠性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边缘有无辅助检测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定义试管轮廓边缘检测区域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设置边缘强度阈值过滤玻璃反光干扰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判断逻辑配置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圆有无工具输出OK/NG判定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组合判断工具融合多检测结果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统计记录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