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试管识别视觉方案（2D）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未找到评估结果章节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●识别内容：有无检测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700.0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●来料方式：静止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●工作距离(mm)：1677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091" y="1080000"/>
            <a:ext cx="392887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DH-MV-SI5A20MG002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Fast Ethernet(100Mbit/s)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4000 * 3000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C1228-12M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181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26958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15576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364564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0816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16967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59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DH-MV-SI5A20MG002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C1228-12M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JL-BRL2-700×700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None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4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