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记录每次检测的RGB值及置信度，保存历史检测数据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统计每分钟检测数量，确保≥15次/分钟节拍要求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良率分析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实时计算颜色识别准确率，触发异常报警阈值设定为98%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风险点：环境光照波动可能导致彩色玻璃试管颜色识别误差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解决方案：采用环形中孔背光源提供均匀照明，配合软件动态阈值补偿功能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风险点：相机安装位置偏移或振动可能影响1mm级特征识别精度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解决方案：使用防震支架+M4固定螺丝实现307mm工作距离下的机械稳定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风险点：彩色玻璃批次色差超出±10%容差范围导致误判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解决方案：建立颜色样本库并定期更新模板，扩展训练数据集覆盖色差范围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●识别内容：颜色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●检测区域(mm*mm)：120.0 * 120.0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●识别节拍(pcs/min)：15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●工作距离(mm)：307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307mm, B(视野宽度) = 136mm, C(视野长度) = 186mm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CQ0828-16M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15231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24031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1936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2816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CQ0828-16M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OPT-FLC130130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设置相机分辨率以满足1mm最小识别特征需求，配置触发模式为静止状态采集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调整曝光时间与增益确保彩色玻璃试管颜色信息完整捕捉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配置环形光源提供均匀照明，避免玻璃反光干扰颜色识别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应用自适应直方图均衡化增强颜色对比度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使用中值滤波消除图像噪点，保留1mm级边缘细节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颜色识别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绘制120×120mm检测区域，排除试管边缘非检测区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设置多边形屏蔽区域避开标签文字干扰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导入5-10张标准颜色样本图像进行模型训练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为不同颜色类别分配独立标签（如红/蓝/绿）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设置颜色匹配灵敏度为85%以适应玻璃透光特性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启用动态阈值补偿功能应对环境光照波动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判断逻辑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采用"类别判断"模式，设置允许±10%的颜色容差范围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配置OK/NG判断逻辑，输出数字信号至PLC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