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试纸外观检测视觉方案（2D）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**缺陷标记**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输出检测结果为二值化掩膜，高亮显示黄色污渍区域。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生成文本报告，标注缺陷位置坐标及面积（≥0.5mm²判定为NG）。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**分类判定**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根据阈值自动分类OK/NG，支持导出CSV格式检测数据。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**节拍控制**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记录单次检测耗时，优化模型推理速度以满足60pcs/min节拍（目标≤1秒/张）。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**缺陷分析**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统计NG图像中污渍分布热力图，辅助工艺改进。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风险点：风险点：现场存在强光干扰或反光，可能影响图像采集质量。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解决方案：解决方案：采用中孔背光源并加装遮光罩，确保光照均匀且无外部干扰。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风险点：风险点：相机安装高度误差可能导致视野偏移或放大率不一致。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解决方案：解决方案：使用激光水平仪辅助安装，并通过标定工具校准工作距离与视野范围。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风险点：风险点：试纸批次间颜色或纹理差异较大，影响检测稳定性。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解决方案：解决方案：在训练模型时加入多批次样本数据，提升模型对颜色变化的鲁棒性。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●产品名称：试纸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●检测内容：黄色污渍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 × mm)：500.0 * 370.0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●工作距离(mm)：1381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09" y="2361691"/>
            <a:ext cx="2820352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1381mm, B(视野宽度) = 407mm,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1081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19619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037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69174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OPT-FLCA510360K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**静态图像采集**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使用工业相机在均匀白光环境下拍摄试纸图像，确保背景无干扰（如纯色背景）。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分辨率需满足0.5mm缺陷检测要求（建议像素精度≤0.25mm/像素）。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拍摄时避免反光，确保试纸表面平整无褶皱。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**色彩增强**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使用图像处理工具调整亮度/对比度，增强黄色污渍与白色背景的色差。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转换至HSV颜色空间，提取黄色通道（H: 20-30°, S: 50-100%, V: 50-100%）以过滤非目标颜色。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**ROI截取**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通过ROI工具框选试纸区域（500*370mm范围），排除边缘无关区域。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非监督分割检测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**数据准备**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导入OK试纸图像（无污渍）和少量NG图像（含黄色污渍），确保OK图像差异小。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划分训练集（80%）与验证集（20%），检查图像分布均衡性。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**模型训练**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启用非监督分割模块，使用默认参数训练模型。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监控训练图表：精度曲线上升、损失曲线下降表明训练正常。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**阈值优化**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在验证阶段通过调整OK/NG阈值线（绿色/红色竖线），确保0.5mm污渍可被检出。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保存最优阈值配置。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