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读码检测方案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正则表达式过滤：验证码值格式符合预期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结果传输：TCP协议，端口号设为5000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输出格式：自定义分隔符（逗号），添加回车换行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IO信号：读码成功时输出高电平脉冲（宽度500ms）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以太网通信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网络模式：TCP服务器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数据头部/尾部填充：ASCII 0x02/0x03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虚拟键盘输出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字符输出速度：等级3（330字符/秒）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模拟输出：启用TCP服务端模式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图像保存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├── 存储策略：解码失败时保存JPEG格式图像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存储路径：本地目录\NGImages\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读码日志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单项耗时统计：记录解码过程各阶段耗时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日志导出：定期导出日志文件用于分析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风险点：现场振动或气流可能导致相机稳定性不足，影响读码精度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解决方案：安装防振支架并定期校准相机焦距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风险点：安装角度偏差导致码识别范围未完全覆盖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解决方案：采用可调角度支架并校准ROI区域匹配识别范围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风险点：不同批次物料表面反光率差异影响图像质量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解决方案：预设多组ISP参数（伽马值/锐化强度）适配不同反光特性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●码材质：1</a:t>
            </a:r>
          </a:p>
          <a:p>
            <a:pPr>
              <a:spcAft>
                <a:spcPts val="800"/>
              </a:spcAft>
              <a:defRPr sz="1400" b="1"/>
            </a:pPr>
            <a:r>
              <a:t>●码类型：1</a:t>
            </a:r>
          </a:p>
          <a:p>
            <a:pPr>
              <a:spcAft>
                <a:spcPts val="800"/>
              </a:spcAft>
              <a:defRPr sz="1400" b="1"/>
            </a:pPr>
            <a:r>
              <a:t>●识别范围(mm * mm)：1*</a:t>
            </a:r>
          </a:p>
          <a:p>
            <a:pPr>
              <a:spcAft>
                <a:spcPts val="800"/>
              </a:spcAft>
              <a:defRPr sz="1400" b="1"/>
            </a:pPr>
            <a:r>
              <a:t>●码尺寸(mm * mm)：1*</a:t>
            </a:r>
          </a:p>
          <a:p>
            <a:pPr>
              <a:spcAft>
                <a:spcPts val="800"/>
              </a:spcAft>
              <a:defRPr sz="1400" b="1"/>
            </a:pPr>
            <a:r>
              <a:t>●最小单元格尺寸(mil)：1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●每秒拍照次数(pcs/s)：1</a:t>
            </a:r>
          </a:p>
          <a:p>
            <a:pPr>
              <a:spcAft>
                <a:spcPts val="800"/>
              </a:spcAft>
              <a:defRPr sz="1400" b="1"/>
            </a:pPr>
            <a:r>
              <a:t>●单次拍照识别码数量(pcs)：1</a:t>
            </a:r>
          </a:p>
          <a:p>
            <a:pPr>
              <a:spcAft>
                <a:spcPts val="800"/>
              </a:spcAft>
              <a:defRPr sz="1400" b="1"/>
            </a:pPr>
            <a:r>
              <a:t>●读码时产品运动速度(m/s)：1</a:t>
            </a:r>
          </a:p>
          <a:p>
            <a:pPr>
              <a:defRPr sz="1400" b="1"/>
            </a:pPr>
            <a:r>
              <a:t>●工作距离(mm)：50-500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读码器_无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522" y="1905688"/>
            <a:ext cx="3384232" cy="38276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读码器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531" y="2085498"/>
            <a:ext cx="4216717" cy="38638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50-500mm, B(识别范围宽度) = 34-297mm, C(识别范围长度) = 42-372mm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R4013MG-07M-RGG01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读码器分辨率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1280 * 1024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支持码类型: 一维码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Code39，Code93，Code128，CodaBar，EAN8，EAN13，UPCA，UPCE，ITF25，2of（Industrial2of5），standard25，GS1-128等；二维码：QR/DataMatrix（MicroQR/GSIDM/GSIQR等）；码质量评价：（ISO/IEC29158/AIM-OPM），ISO/IEC15415，ISO/IEC15416）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通信接口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SDK, TCP Client, TCP Server, FTP, RS232, Modnet, Modbus, EtherNet/IP, MC(SLMP), FINS/UDP, FINS/TCP), MELSEC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读码器配置图_无光源_1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196" y="1368028"/>
            <a:ext cx="5993606" cy="41219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663" y="1474470"/>
            <a:ext cx="5518672" cy="390906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812663" y="5671530"/>
            <a:ext cx="5518672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1295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1999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读码器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R4013MG-07M-RGG01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1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大华EasyID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曝光时间：根据工作距离和运动速度调整，确保图像清晰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增益：平衡亮度与噪点，避免过曝或欠曝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补光灯配置：启用常亮/频闪模式，确保码区域均匀照明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调焦设置：通过自动调焦或手动设置焦距，适配最小单元格尺寸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触发配置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触发模式：根据产品运动速度选择自由拉流或多帧触发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输入信号消抖：启用消抖功能，过滤误触发信号（消抖时间设为5000ms）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图像预处理配置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第一次预处理：中值滤波（3x3）消除噪点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第二次预处理：腐蚀操作（3x1）增强码边缘对比度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第三次预处理：禁用（保留原始特征）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ISP配置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伽马值：设为2.2增强黑白对比度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锐化使能：开启提升码边缘清晰度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二维码检测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读码配置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二维码类型：QR/Data Matrix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最大读码数量：设为5（匹配单次拍照识别码数量）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读码超时时间：500us（适配每秒拍照次数）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多区域读码：启用ROI区域划分，覆盖识别范围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质量评价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ISO15416质量评价：启用符号对比度和可解码性检测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质量等级判定：设定OK等级为A/B/C，NG输出自定义信息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过滤规则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重复码过滤：按帧过滤，超时时间设为5000ms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