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读码检测方案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创建5个独立ROI区域（15×15mm），覆盖所有目标二维码位置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每个区域设置"读码期望个数"为1，匹配点数要求3个角点在区域内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启用"区域名称输出使能"，便于结果区分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**输出配置**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传输方式选择"TCP结果打包"，端口号设为502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结果输出条件设为"读码成功时输出"，启用码值长度填充（长度12，填充字符'0'）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配置"读码指定个数视为成功"为5，确保单次识别5个二维码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启用"重复码过滤使能"，策略选择"按帧"，超时时间设为500ms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**IO信号配置**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输出IO源类型设为"读码成功时"，信号类型选择"脉冲"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脉冲宽度设为200ms，输出电平翻转使能（高电平→低电平）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蜂鸣器配置：成功时触发3次蜂鸣（间隔100ms，持续时间200ms）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**以太网通讯**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网络模式设为"ModbusTcp"，服务器IP地址设为192.168.1.100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端口号设为502，启用"网络保活"（周期1000ms，字符串"0x0A"）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数据头部填充选择"填充ASCII码0x02"，尾部填充"添加回车换行符"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**日志与统计**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启用"单项耗时显示使能"，记录单帧处理时间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配置"统计使能"，设定统计周期为60秒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导出统计结果至FTP服务器（地址192.168.1.200，路径"/easyid_logs"）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设置"无码时发送的消息"为"NG_001"，"未读到码时发送的消息"为"NG_002"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风险点：环境光线波动可能导致二维码对比度不足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解决方案：启用读码器内置四路补光灯并设置80%亮度，确保稳定照明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风险点：安装角度偏差可能造成ROI区域覆盖不全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解决方案：校准相机光轴垂直于二维码平面，确保5个ROI区域完整覆盖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风险点：纸张材质反光或污损可能降低识别成功率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解决方案：建议使用哑光处理纸张并定期清洁二维码表面，保持15×15mm区域清晰度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●码类型：二维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mm)：100*100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mm)：15*15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●最小单元格尺寸(mil)：6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●每秒拍照次数(pcs/s)：1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●单次拍照识别码数量(pcs)：5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●工作距离(mm)：40-150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读码器_无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840361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40-150mm, B(识别范围宽度) = 26-89mm, C(识别范围长度) = 32-112mm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R3013MG-05H-WEE01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1024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Modnet, Modbus, EtherNet/IP, MC(SLMP), FINS/UDP, FINS/TCP), MELSEC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1680210"/>
            <a:ext cx="4937760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7120" y="5465790"/>
            <a:ext cx="493776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R3013MG-05H-WEE01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**相机参数设置**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设置触发模式为"单帧触发"，确保每次拍照时产品静止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配置帧率为1帧/秒，与传送带运动速度同步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启用"自动亮度训练"，ROI区域覆盖二维码区域（100×100mm范围）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设置曝光时间为5000μs，增益为12，伽马值为2.5以增强对比度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**光源控制**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开启四路内置补光灯（上左/上右/左下/右下）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补光模式设为"高频闪"，亮度值设为80%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启用"指定区域自动亮度"功能，ROI范围与二维码位置对齐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**图像预处理配置**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第一次预处理：中值滤波（3×3核），次数2次（去除噪声）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第二次预处理：腐蚀（3×1核），次数1次（增强二维码模块对比度）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第三次预处理：锐化（5×5核），次数1次（强化边缘特征）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启用"JPEG图像压缩使能"关闭，确保预处理效果可视化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二维码检测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**读码配置**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启用二维码检测（QR/DM类型）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设置二维码最小版本为1，最大版本为10（适配15×15mm尺寸）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读码模式设为"增强"，最大读码数量设为5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启用"多帧校验使能"，保留前后3帧数据进行比对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质量评价：启用ISO15416标准，设定符号对比度≥3.5，调制≥0.7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**ROI区域设置**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