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读码检测方案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读码模式：增强模式（提升复杂场景识别能力）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极性设置：任意（适应金属码可能的深浅变化）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**ROI区域设置**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创建5个独立ROI区域，每个区域尺寸10×10mm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区域间距：20mm（覆盖200mm识别范围）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匹配点数：3个角点（适应传送带轻微振动）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**过滤规则**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重复码过滤策略：按帧过滤（避免连续帧重复读取）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正则表达式过滤：^[A-Z0-9]{8,12}$（校验码值格式）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传输方式：TCP服务器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输出格式：码值+逗号分隔+时间戳（如：CODE128,12345678,20231001120000）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排序规则：按中心坐标X升序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**以太网配置**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端口号：5000（与PLC系统对接）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数据头部填充：ASCII 0x02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数据尾部填充：回车换行符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**IO信号联动**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读码成功时输出高电平脉冲（宽度500ms）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读码失败时触发蜂鸣器报警（3次短促提示音）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**质量评价**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启用ISO15415标准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设置最小边缘对比度≥3.5（金属码典型阈值）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质量等级判定：A/B/C/D对应OK/NG分级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**数据记录**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存储策略：解码失败图像（BMP格式）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存储路径：D:\EasyID_Stats\NGImages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文件命名规则：NG_{时间戳}_{码类型}.bmp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风险点：金属材质反光可能导致图像过曝或码边缘模糊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解决方案：采用环形光源垂直照射并启用高频闪模式控制曝光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风险点：工作距离范围大（40-150mm）易导致焦距偏差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解决方案：启用自动调焦功能并设置ROI区域覆盖码中心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风险点：多码同帧识别时存在码印刷深浅差异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解决方案：配置极性自适应识别模式并增强对比度锐化算法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mm)：200*20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●每秒拍照次数(pcs/s)：8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●工作距离(mm)：40-150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40-150mm, B(识别范围宽度) = 22-83mm, C(识别范围长度) = 30-111mm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R3016PMG-07H-RGF01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814" y="1680210"/>
            <a:ext cx="494437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3814" y="5465790"/>
            <a:ext cx="494437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R3016PMG-07H-RGF01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曝光时间：根据金属反光特性设置为10000us（平衡亮度与帧率）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增益：设置为12（避免噪点过重）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伽马值：3.5（增强黑白对比度）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自动调焦：启用，ROI区域覆盖码中心位置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补光灯：启用高频闪模式，亮度根据金属表面反射调整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使用环形LED光源，角度垂直照射以减少金属反光干扰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光源强度分段调节：先低强度预览，再逐步增加至最佳识别亮度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**第一次预处理**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算法：中值滤波（3×3）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次数：2次（消除金属表面噪点）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**第二次预处理**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算法：开运算（3×1）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次数：1次（去除细小白色干扰）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**第三次预处理**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算法：锐化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次数：1次（增强码边缘清晰度）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**读码器配置**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启用CODE128码类型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最大读码数量：5（匹配单次拍照需求）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