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启用ISO15416标准质量评价（输出符号对比度、可解码性等指标）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设置质量等级OK阈值为B级（确保高可靠性）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划分5个ROI区域（每个区域预设15×15mm识别框）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启用重复码过滤（按帧策略，超时时间设为1000ms）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正则表达式过滤（保留符合^[A-Z0-9]{8,12}$格式的码值）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结果排序规则：按中心坐标X升序排列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输出格式：码类型+数据（例：QR:12345678）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读码成功时输出高电平脉冲（宽度500ms，触发机械分拣装置）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设置TCP服务器模式，端口号8080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启用结果打包输出（分隔符为逗号，尾部添加回车换行）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虚拟键盘输出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配置串口参数（波特率9600，数据位8，停止位1）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记录每秒读码成功率（目标≥99.5%）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统计最小单元格识别耗时（需≤200ms）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日志导出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按小时生成CSV格式日志（包含时间戳、码值、质量评分）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风险点：现场存在强光干扰，可能影响读码器成像质量。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解决方案：建议在读码区域加装遮光罩或使用抗反光涂层。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风险点：工作距离范围大（50-500mm），需确保安装位置稳定性以避免焦距偏移。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解决方案：采用固定支架并定期校准焦距与角度。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风险点：纸面二维码印刷质量不一致，可能导致识别失败。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解决方案：建议客户统一印刷标准，并启用软件中的极性校正和增强模式提升容错能力。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mm)：15*15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●最小单元格尺寸(mil)：6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50-500mm, B(识别范围宽度) = 34-297mm, C(识别范围长度) = 42-372mm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R4013MG-07M-BGG01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R4013MG-07M-BGG01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设置曝光时间为5000us（平衡亮度与帧率），增益为12（避免噪点），伽马值为2（增强对比度）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启用自动调焦功能，设置焦距为1200（适配200mm工作距离）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配置补光灯为常亮模式，亮度值设为80%（确保纸面反光均匀）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设置触发模式为外部信号触发（适配传送带同步）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输入信号消抖时间设为500ms（过滤机械振动干扰）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裁剪视野至100×100mm区域（聚焦目标区域）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应用中值滤波（3×3核）消除纸面颗粒噪声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执行开运算（3×3核）去除模块内白色干扰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应用锐化处理（3×3核）强化二维码边界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极性校正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自动识别黑码/白码（适配不同印刷质量）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启用QR码和Data Matrix码识别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设置最大读码数量为5（匹配单次识别需求）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读码模式选择增强模式（提升复杂场景识别率）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