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读码检测方案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数据过滤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开启重复码过滤（按帧策略，超时时间100ms）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设置正则表达式过滤（^[0-9A-Z]{8,12}$）验证码格式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配置输出格式：[时间戳][码类型][数据][质量等级]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IO控制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读码成功时输出高电平脉冲（宽度200ms）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读码失败时蜂鸣器短响3次（间隔100ms）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数据传输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配置TCP服务器模式（端口502）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结果分隔符设为"\r\n"（标准换行）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启用码值长度填充（长度12，填充字符"0"）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设置结果排序规则：按中心坐标X升序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性能监控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启用单项耗时统计（记录每个处理阶段时间）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设置统计周期为60秒，自动清零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记录读码成功率（目标≥99.5%）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异常时保存失败图像（BMP格式，路径自定义）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风险点：金属反光强烈，影响图像质量。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解决方案：启用内置补光灯并调节亮度至70%，增强对比度。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风险点：工作距离范围大（80-1500mm），需确保焦距适应性。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解决方案：启用自动调焦功能，确保在不同距离下条码清晰识别。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风险点：金质码表面可能存在氧化或划痕，影响读码成功率。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解决方案：启用ISO15416质量评价标准，过滤低质量码并记录异常图像用于分析。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●码材质：金</a:t>
            </a:r>
          </a:p>
          <a:p>
            <a:pPr>
              <a:spcAft>
                <a:spcPts val="800"/>
              </a:spcAft>
              <a:defRPr sz="1400" b="1"/>
            </a:pPr>
            <a:r>
              <a:t>●码类型：一</a:t>
            </a:r>
          </a:p>
          <a:p>
            <a:pPr>
              <a:spcAft>
                <a:spcPts val="800"/>
              </a:spcAft>
              <a:defRPr sz="1400" b="1"/>
            </a:pPr>
            <a:r>
              <a:t>●识别范围(mm * mm)：200*20</a:t>
            </a:r>
          </a:p>
          <a:p>
            <a:pPr>
              <a:spcAft>
                <a:spcPts val="800"/>
              </a:spcAft>
              <a:defRPr sz="1400" b="1"/>
            </a:pPr>
            <a:r>
              <a:t>●码尺寸(mm * mm)：10*10</a:t>
            </a:r>
          </a:p>
          <a:p>
            <a:pPr>
              <a:spcAft>
                <a:spcPts val="800"/>
              </a:spcAft>
              <a:defRPr sz="1400" b="1"/>
            </a:pPr>
            <a:r>
              <a:t>●最小单元格尺寸(mil)：8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●每秒拍照次数(pcs/s)：8</a:t>
            </a:r>
          </a:p>
          <a:p>
            <a:pPr>
              <a:spcAft>
                <a:spcPts val="800"/>
              </a:spcAft>
              <a:defRPr sz="1400" b="1"/>
            </a:pPr>
            <a:r>
              <a:t>●单次拍照识别码数量(pcs)：5</a:t>
            </a:r>
          </a:p>
          <a:p>
            <a:pPr>
              <a:spcAft>
                <a:spcPts val="800"/>
              </a:spcAft>
              <a:defRPr sz="1400" b="1"/>
            </a:pPr>
            <a:r>
              <a:t>●读码时产品运动速度(m/s)：0</a:t>
            </a:r>
          </a:p>
          <a:p>
            <a:pPr>
              <a:defRPr sz="1400" b="1"/>
            </a:pPr>
            <a:r>
              <a:t>●工作距离(mm)：80-1500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读码器_无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840361"/>
            <a:ext cx="3027997" cy="34247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读码器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68" y="2815336"/>
            <a:ext cx="3018282" cy="276567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80-1500mm, B(识别范围宽度) = 55-911mm, C(识别范围长度) = 73-1215mm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R5016MG-06M-WGG01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读码器分辨率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1440 * 1080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支持码类型: 一维码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Code39，Code93，Code128，CodaBar，EAN8，EAN13，UPCA，UPCE，ITF25，2of（Industrial2of5），standard25，GS1-128等；二维码：QR/DataMatrix（MicroQR/GSIDM/GSIQR等）；码质量评价：（ISO/IEC29158/AIM-OPM），ISO/IEC15415，ISO/IEC15416）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通信接口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SDK, TCP Client, TCP Server, FTP, RS232, Profinet, Modbus, EtherNet/IP, MC(SLMP), FINS/UDP, FINS/TCP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读码器配置图_无光源_1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196" y="1368028"/>
            <a:ext cx="5993606" cy="41219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120" y="1680210"/>
            <a:ext cx="4937760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27120" y="5465790"/>
            <a:ext cx="493776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1295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1999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读码器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R5016MG-06M-WGG01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1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大华EasyID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设置曝光时间为10000us（平衡亮度与帧率）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增益设为12（避免过度噪点）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启用自动调焦功能，确保10*10mm码的清晰度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设置帧率为8fps（匹配传送带速度）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开启内置补光灯常亮模式，亮度设为70%（抑制金属反光）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触发配置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选择自由拉流模式（产品静止）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设置ROI区域为200*20mm（覆盖识别范围）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启用多帧校验（连续3帧验证读码结果）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图像优化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应用中值滤波（3x3）消除金属表面噪点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执行开运算（3x1）去除条码内白色干扰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启用伽马校正（值设为2.5）增强黑白对比度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开启锐化功能（强度50%）强化条码边缘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读码检测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算法配置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一维码类型选择：Code128 + EAN13（双模式识别）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最大读码数量设为5（匹配单次识别需求）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读码超时时间设为300us（快速响应）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启用多区域读码功能，划分5个独立ROI区域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质量评价启用ISO15416标准（A/B/C/D等级判定）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