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9" name="图片 8" descr="3读码器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2460" y="462915"/>
            <a:ext cx="4501515" cy="2595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读码检测方案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启用多帧校验使能，设置超时时间500us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重复码过滤：按帧过滤策略，超时时间设为500ms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正则表达式过滤：验证字符格式（如字母数字组合）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结果排序：按中心坐标X升序排列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通信输出：启用TCP协议，设置结果分隔符为"\r\n"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网络配置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网络模式：TCP服务器模式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端口号：502（Modbus标准端口）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IO信号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读码成功输出：脉冲信号（宽度200ms）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读码失败输出：低电平持续500ms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质量评价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启用ISO15416标准评估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设置OK等级为B级及以上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启用图片保存功能（解码失败时存图）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设置FTP自动上传路径（IP:192.168.1.100, 端口21）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风险点：陶瓷材质反光干扰导致识别失败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解决方案：启用高频闪模式+伽马校正（1.5）抑制反光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风险点：工作距离40-150mm范围内焦距未调准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解决方案：使用自动对焦功能并固定支架防止位移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风险点：不同批次陶瓷表面光泽度差异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解决方案：启用自适应增益控制（AGC）+中值滤波（3×3）补偿光照差异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读码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05410"/>
            <a:ext cx="1702435" cy="981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●码材质：陶瓷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●码类型：字符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mm)：500*500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mm)：5*5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●每秒拍照次数(pcs/s)：3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●单次拍照识别码数量(pcs)：3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●读码时产品运动速度(m/s)：0.2</a:t>
            </a:r>
          </a:p>
          <a:p>
            <a:pPr>
              <a:defRPr sz="1400" b="1"/>
            </a:pPr>
            <a:r>
              <a:t>●工作距离(mm)：40-150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读码器_无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840361"/>
            <a:ext cx="3027997" cy="3424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8" y="2815336"/>
            <a:ext cx="3018282" cy="27656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40-150mm, B(识别范围宽度) = 26-89mm, C(识别范围长度) = 32-112mm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R3013MG-05H-WEE01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1280 * 1024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Modnet, Modbus, EtherNet/IP, MC(SLMP), FINS/UDP, FINS/TCP), MELSEC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1680210"/>
            <a:ext cx="4937760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7120" y="5465790"/>
            <a:ext cx="493776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R3013MG-05H-WEE01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曝光时间：根据传送带速度0.2m/s和拍照频率3pcs/s，设置曝光时间≤333us以避免拖影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增益：优先使用自动增益控制（AGC），若图像过暗可适当提高增益至15-18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帧率：设置为3fps与拍照频率匹配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触发配置：启用外部触发模式，与传送带运动同步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补光模式：启用高频闪模式（HighFlash）以冻结运动模糊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光源强度：通过自动亮度训练（ROI覆盖字符区域）优化亮度参数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中值滤波：3×3核尺寸消除噪点（针对陶瓷材质反光干扰）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锐化使能：增强字符边缘对比度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伽马校正：伽马值设为1.5提升暗部细节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ROI裁剪：设置500×500mm识别范围，保留3个字符检测区域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字符检测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OCR配置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字符类型：启用ASCII字符集识别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最小单元格尺寸：设置1mil对应像素（需根据实际分辨率换算）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读码模式：选择增强模式提升复杂背景下的识别率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多区域识别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创建3个独立ROI区域（每个5×5mm）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43</cp:revision>
  <dcterms:created xsi:type="dcterms:W3CDTF">2023-05-09T05:59:00Z</dcterms:created>
  <dcterms:modified xsi:type="dcterms:W3CDTF">2025-12-10T06:56:20Z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