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9" name="图片 8" descr="3读码器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2460" y="462915"/>
            <a:ext cx="4501515" cy="25952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49149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2800" b="1"/>
              <a:t>读码检测方案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最大读码数量：设置为3（匹配单次识别需求）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质量评价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启用ISO15416质量评价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设置OK等级：A≥B≥C（确保高可靠性识别）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数据排序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按中心坐标X升序排列（适应传送带线性排列特性）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过滤规则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重复码过滤：按帧过滤（避免连续帧重复识别）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正则表达式过滤：设置字符长度范围（5-20字符）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TCP通信配置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网络模式：TCP服务器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端口号：502（工业标准端口）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数据格式：添加回车换行符作为帧间隔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IO输出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读码成功信号：脉冲输出（宽度500ms）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读码失败信号：低电平持续输出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图像保存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├── 存储策略：解码失败时保存（用于后续分析）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存储路径：设置为FTP服务器（便于远程访问）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日志记录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启用单项耗时显示（监控各处理阶段性能）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设置自动重连（应对网络波动）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风险点：陶瓷材质表面反光可能导致图像过曝或欠曝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解决方案：启用高频闪补光+伽马值2.2增强对比度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风险点：工作距离40-150mm范围内需避免机械振动导致焦距偏移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解决方案：采用防震支架+定期焦距校准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风险点：5×5mm微小字符易受油污/磨损影响识别率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解决方案：传送带前增加气吹清洁装置+设置ISO15416质量阈值过滤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5" name="图片 4" descr="3读码器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" y="105410"/>
            <a:ext cx="1702435" cy="9817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●码材质：陶瓷</a:t>
            </a:r>
          </a:p>
          <a:p>
            <a:pPr>
              <a:spcAft>
                <a:spcPts val="800"/>
              </a:spcAft>
              <a:defRPr sz="1400" b="1"/>
            </a:pPr>
            <a:r>
              <a:t>●码类型：字符</a:t>
            </a:r>
          </a:p>
          <a:p>
            <a:pPr>
              <a:spcAft>
                <a:spcPts val="800"/>
              </a:spcAft>
              <a:defRPr sz="1400" b="1"/>
            </a:pPr>
            <a:r>
              <a:t>●识别范围(mm * mm)：500*500</a:t>
            </a:r>
          </a:p>
          <a:p>
            <a:pPr>
              <a:spcAft>
                <a:spcPts val="800"/>
              </a:spcAft>
              <a:defRPr sz="1400" b="1"/>
            </a:pPr>
            <a:r>
              <a:t>●码尺寸(mm * mm)：5*5</a:t>
            </a:r>
          </a:p>
          <a:p>
            <a:pPr>
              <a:spcAft>
                <a:spcPts val="800"/>
              </a:spcAft>
              <a:defRPr sz="1400" b="1"/>
            </a:pPr>
            <a:r>
              <a:t>●最小单元格尺寸(mil)：1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●每秒拍照次数(pcs/s)：3</a:t>
            </a:r>
          </a:p>
          <a:p>
            <a:pPr>
              <a:spcAft>
                <a:spcPts val="800"/>
              </a:spcAft>
              <a:defRPr sz="1400" b="1"/>
            </a:pPr>
            <a:r>
              <a:t>●单次拍照识别码数量(pcs)：3</a:t>
            </a:r>
          </a:p>
          <a:p>
            <a:pPr>
              <a:spcAft>
                <a:spcPts val="800"/>
              </a:spcAft>
              <a:defRPr sz="1400" b="1"/>
            </a:pPr>
            <a:r>
              <a:t>●读码时产品运动速度(m/s)：0.2</a:t>
            </a:r>
          </a:p>
          <a:p>
            <a:pPr>
              <a:defRPr sz="1400" b="1"/>
            </a:pPr>
            <a:r>
              <a:t>●工作距离(mm)：40-150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读码器_无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9827" y="1840361"/>
            <a:ext cx="3027997" cy="34247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读码器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068" y="2815336"/>
            <a:ext cx="3018282" cy="276567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8994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40-150mm, B(识别范围宽度) = 24-88mm, C(识别范围长度) = 31-110mm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R3013MU-05H-DEE01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读码器分辨率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1280 * 1024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支持码类型: 一维码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Code39，Code93，Code128，CodaBar，EAN8，EAN13，UPCA，UPCE，ITF25，2of（Industrial2of5），standard25，GS1-128等；二维码：QR/DataMatrix（MicroQR/GSIDM/GSIQR等）；码质量评价：（ISO/IEC29158/AIM-OPM），ISO/IEC15415，ISO/IEC15416）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通信接口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SDK, TCP Client, TCP Server, FTP, RS232, Modnet, Modbus, EtherNet/IP, MC(SLMP), FINS/UDP, FINS/TCP), MELSEC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读码器配置图_无光源_1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196" y="1368028"/>
            <a:ext cx="5993606" cy="41219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120" y="1680210"/>
            <a:ext cx="4937760" cy="3497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27120" y="5465790"/>
            <a:ext cx="493776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1295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1999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读码器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R3013MU-05H-DEE01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1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大华EasyID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曝光时间：根据传送带速度0.2m/s和拍照频率3pcs/s，设置曝光时间≤333us（1/3s）以避免拖影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增益：优先使用自动亮度训练功能，通过ROI区域（500×500mm范围）动态调整增益值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伽马值：设置为2.2以增强陶瓷表面字符的对比度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补光灯：启用高频闪模式，配合传送带运动节奏进行补光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动态捕捉配置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触发模式：选择电平触发，设置触发延时0-1000000us（根据实际运动速度微调）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帧率：设置为3fps与传送带速度同步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多级滤波处理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第一次预处理：中值滤波（3×3）消除陶瓷表面反光噪点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第二次预处理：腐蚀3×1（水平方向）消除字符边缘毛刺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第三次预处理：锐化处理增强字符边界清晰度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ROI优化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自动亮度ROI：设置为500×500mm全区域覆盖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调焦区域：选择感兴趣区域（ROI），聚焦于5×5mm字符区域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字符识别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OCR配置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极性设置：选择任意（适应陶瓷表面不同反光情况）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读码模式：增强模式（兼顾速度与精度）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43</cp:revision>
  <dcterms:created xsi:type="dcterms:W3CDTF">2023-05-09T05:59:00Z</dcterms:created>
  <dcterms:modified xsi:type="dcterms:W3CDTF">2025-12-10T06:56:20Z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