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9" name="图片 8" descr="3读码器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2460" y="462915"/>
            <a:ext cx="4501515" cy="2595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读码检测方案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码过滤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设置读取次数阈值=3（单帧内需3次相同结果）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启用逐帧条码去重使能（防止机械手重复送料干扰）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配置字符串过滤规则：最小长度=1，最大长度=10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启用常规比对模式，预设标准字符集范围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设置历史过滤次数=3（防止连续相同结果误判）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TCP/IP数据输出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配置CSV格式输出（包含字符内容、坐标、置信度）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设置触发源为硬件信号（与机械手联动）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解码率监控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实时统计解码成功率（目标≥99.5%）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质量分析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导出字符质量评估报告（PPM值、对比度评分）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风险点：环境灰尘附着在镜头/光源表面导致识别率下降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解决方案：定期清洁光学元件并加装防尘罩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风险点：安装角度偏差导致ROI区域未覆盖完整码位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解决方案：使用激光校准工具确保相机光轴垂直工件平面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风险点：纸质码批次差异导致反光率/对比度波动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解决方案：预设多级光源亮度补偿算法（自动匹配材质特性）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读码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05410"/>
            <a:ext cx="1702435" cy="9817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●码材质：纸质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●码类型：字符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mm)：1000.0 * 1000.0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mm)：10*10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●每秒拍照次数(pcs/s)：60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●单次拍照识别码数量(pcs)：10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●工作距离(mm)：100-2000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214995" y="555307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读码器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068" y="2815336"/>
            <a:ext cx="3018282" cy="276567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100-2000mm, B(识别范围宽度) = 43.3mm, C(识别范围长度) = 64.6mm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6451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OPT-IDE1-R200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一维码:Code39、Code128、EAN8、EAN13、UPC_A、UPC_E、Code93、GS1-128、GS1-DataBar扩展、ITF、PHARMACODE、CODABAR等;二维码:QR Code、Data Matrix、PDF417等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UDP、TCP、Serial、Http、Modbus、FTP、Profinet、Ethernet/IP通讯等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MHR2520M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读码器配置图_中孔背光_1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12" y="1589484"/>
            <a:ext cx="6200775" cy="36790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2195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4283649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7443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83231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1745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262584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OPT-IDE1-R200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MHR2520M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XF-PTI060-PRO-(C)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灿锐/canrill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OPTIDViewer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设置采集帧率为60帧/秒，匹配机械手送料频率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启用光源常亮模式，确保纸质字符表面均匀照明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配置图像分辨率裁剪为1000×1000mm视场范围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调整光源亮度至最佳对比度（避免纸质反光）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启用光源频闪同步，与相机触发信号联动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应用中值滤波(3×3)消除纸质表面噪点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执行开运算(5×1)去除小面积干扰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使用直方图均衡化提升字符与背景对比度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应用膨胀操作(3×1)强化字符边缘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字符检测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算法配置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添加OCR字符识别算法（支持ASCII字符集）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设置最大解码数为10个/帧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启用深度学习降采样率1级优化处理速度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ROI区域设置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绘制10个独立ROI区域（每个10×10mm字符位置）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启用ROI无读补齐使能，预设NG补全规则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43</cp:revision>
  <dcterms:created xsi:type="dcterms:W3CDTF">2023-05-09T05:59:00Z</dcterms:created>
  <dcterms:modified xsi:type="dcterms:W3CDTF">2025-12-10T06:56:20Z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