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设置读取次数阈值=3确保稳定识别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启用逐帧条码去重使能防止重复输出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配置历史过滤次数=3避免连续相同结果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启用ROI无读补齐使能输出NG标记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设置数据格式为"ROI编号+字符结果"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设置服务端口实时传输解码结果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配置CSV导出记录完整检测数据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解码率监控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实时计算并显示解码成功率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导出条码质量评估报告(PDF格式)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风险点：环境光干扰可能导致纸质码识别不稳定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解决方案：采用中孔背光光源设计，通过遮光罩隔离环境杂光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风险点：100-2000mm超长工作距离易产生焦距偏差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解决方案：预装25mm定焦镜头配合光源角度调节，确保全行程清晰成像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风险点：纸质材质反光率差异影响字符对比度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解决方案：启用软件直方图均衡化+对比度拉伸功能，自动适配0.1-0.9反射率范围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●码类型：字符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●每秒拍照次数(pcs/s)：60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●工作距离(mm)：100-2000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100-2000mm, B(识别范围宽度) = 39.7mm, C(识别范围长度) = 59.3mm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OPT-IDE1-R200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一维码:Code39、Code128、EAN8、EAN13、UPC_A、UPC_E、Code93、GS1-128、GS1-DataBar扩展、ITF、PHARMACODE、CODABAR等;二维码:QR Code、Data Matrix、PDF417等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UDP、TCP、Serial、Http、Modbus、FTP、Profinet、Ethernet/IP通讯等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MHR2520M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2195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428364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44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3231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0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896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OPT-IDE1-R200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MHR2520M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PFM-DM4828W/R/G/B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OPTIDViewer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设置采集帧率为60帧/秒，匹配机械手送料频率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调整图像分辨率至1000×1000mm覆盖范围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启用光源常亮模式确保纸质表面均匀照明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触发配置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设置硬件触发模式与机械手动作同步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配置触发信号保持为单帧触发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应用中值滤波(核大小3×1)消除纸质表面噪点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执行开运算(5×1)去除小面积干扰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使用直方图均衡化提升字符与背景对比度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应用对比度拉伸强化边缘特征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添加字符解码算法并设置最大解码数为10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配置棋盘格ROI(3行3列)覆盖全视野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设置深度学习降采样率=1保证小尺寸字符识别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启用条码刻印验证评估质量等级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码过滤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