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贴纸外观检测视觉方案（2D）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风险点：环境光照不稳定可能影响红色贴纸表面反光一致性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解决方案：建议使用恒定亮度的环形光源并加装遮光罩减少外部干扰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风险点：工作距离237mm下相机安装角度偏差可能导致图像畸变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解决方案：安装时使用激光校准工具确保相机与检测面垂直对齐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风险点：不同批次红色水纸质贴纸可能存在色差或纹理差异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解决方案：在预处理阶段加入自适应色彩平衡算法以增强鲁棒性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●产品名称：贴纸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237mm, B(视野宽度) = 66mm, C(视野长度) = 66mm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1221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1016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使用工业相机在200-1500mm工作距离范围内采集60×60mm检测区域的红色水纸质贴纸图像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ROI截取：框选60×60mm检测区域减少背景干扰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亮度/对比度调整：优化红色水纸质表面反光特性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色彩平衡：消除环境光对红色基底的色偏影响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使用多边形工具精确标注划痕区域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应用智能标注工具辅助快速标注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设置全局掩膜排除贴纸边缘干扰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输入图像尺寸设置为1024×1024确保1.5mm缺陷可见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启用数据增强（±10%亮度/对比度，±15%平移）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选择高精度模型类型提升检测精度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设置交并比阈值0.5过滤低置信度结果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通过匹配矩阵优化标注与检测结果一致性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根据缺陷面积判定NG/OK结果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