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贴纸尺寸测量视觉方案（2D）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计算贴纸长边（600mm）的实际像素距离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转换为物理尺寸（通过标定系数）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点点测量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计算贴纸对角线距离验证尺寸一致性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设置公差范围±0.3mm（总精度0.6mm）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若尺寸偏差≤0.3mm则标记OK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若尺寸偏差＞0.3mm则标记NG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OK/NG信号输出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通过全局变量存储检测结果状态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TCP客户端配置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目标IP: 192.168.1.100（示例）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端口号: 502（工业标准Modbus端口）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发送检测结果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发送格式: "OK"或"NG"字符串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配置心跳包保持连接（间隔30s）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数据队列存储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记录每次检测的尺寸数值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保留最近100组历史数据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生成CSV文件记录检测时间、尺寸、结果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设置自动保存路径为"D:\检测数据\贴纸尺寸_{日期}.csv"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风险点：彩色贴纸在不同光照条件下可能出现颜色反光干扰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解决方案：采用环形匀光光源+漫射板组合，确保检测区域光照均匀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风险点：1275mm长焦距易受安装角度偏差导致图像畸变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解决方案：使用标定板进行几何校正，补偿镜头畸变误差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风险点：纸基贴纸可能存在边缘毛刺或厚度波动影响测量精度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解决方案：采用多尺度边缘检测算法，结合亚像素级边缘定位补偿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●产品名称：贴纸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●测量精度要求(mm)：0.6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●工作距离(mm)：1275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1275mm, B(视野宽度) = 330mm, C(视野长度) = 660mm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MV-CH050-10CC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1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395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MV-CH050-10CC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设置相机品牌为大华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配置触发模式为单次触发（产品静止时）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调整曝光时间以适应彩色纸张的成像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设置ROI区域为600×300mm检测范围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启用灿锐光源的常亮模式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调整亮度至最佳对比度（避免彩色反光干扰）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闭运算填充贴纸内部孔洞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开运算去除小面积噪点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颜色分割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提取RGB通道中红色/蓝色分量（针对彩色贴纸）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二值化处理分离贴纸与背景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创建贴纸标准模板用于粗定位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检测贴纸四边边缘用于精确定位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