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贴纸识别视觉方案（2D）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在`找直线`工具中启用ROI校正，确保检测区域随贴纸位置偏移自动调整。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**颜色判定逻辑**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若红色区域占比&gt;60%，判定为红色贴纸；蓝色&gt;55%判定为蓝色；绿色&gt;50%判定为绿色。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使用`逻辑运算`工具组合条件，输出布尔变量`Color_OK`（True/False）。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**图形显示**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在图像窗口叠加颜色识别区域（红色轮廓），标注检测结果文本（OK/NG）。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使用`弹出对话框`工具在NG时提示“颜色异常”。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每次检测后通过`导出到CSV`工具记录时间戳、颜色判定结果及各颜色面积值。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设置文件路径为`D:\Logs\Sticker_Color_Log.csv`，保留最近7天数据。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风险点：现场光照不稳定可能影响颜色识别准确性。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解决方案：建议使用恒定色温的环形背光源，并在软件中设置白平衡锁定功能。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风险点：相机安装角度偏差可能导致贴纸成像畸变。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解决方案：安装时使用激光校准工具确保相机光轴垂直于检测面。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风险点：贴纸颜色批次差异可能导致识别误判。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解决方案：定期更新颜色阈值模板，并建立颜色样本库进行比对校正。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●产品名称：贴纸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●识别内容：贴纸颜色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●最小识别特征大小(mm)：0.03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●工作距离(mm)：151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151mm, B(视野宽度) = 53mm, C(视野长度) = 79mm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MFA121-U25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989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869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U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53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4159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9971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8771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分辨率：选择≥200万像素相机，确保0.03mm特征可识别（按公式：像素尺寸=最小特征尺寸×工作距离/焦距，需配合镜头选型）。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曝光时间：设置为1/1000秒以上，避免0.3m/s运动导致的模糊。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白平衡：手动设置为日光模式，确保彩色还原一致性。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采用环形LED光源（色温6500K），亮度调至80%以增强颜色对比度。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光源角度：与相机光轴呈30°倾斜，减少反光干扰。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**颜色空间转换**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使用`颜色提取`工具，将RGB图像转换为HSV颜色空间，分离色调（H）通道。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参数设置：H范围[0°, 360°]，S范围[50%, 100%]，V范围[30%, 90%]，过滤背景杂色。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**直方图均衡化**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应用`直方图均衡化`工具，拉伸H通道灰度范围至[0, 255]，增强颜色差异。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设置最小强度值=50，最大强度值=200，避免过饱和区域干扰。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**形态学处理**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使用`闭运算`（形态核5×5，迭代1次）填充贴纸边缘孔洞。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腐蚀处理（形态核3×3，迭代1次）去除小噪点。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贴纸颜色检测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**颜色阈值分割**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在HSV颜色空间中设置多段阈值：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红色：H∈[0°, 10°]∪[350°, 360°]，S≥70%，V≥50%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蓝色：H∈[200°, 240°]，S≥60%，V≥40%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绿色：H∈[80°, 120°]，S≥65%，V≥45%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使用`Blob分析`统计各颜色区域面积占比（阈值：面积≥100像素）。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**ROI校正基准设置**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通过`灰度匹配`定位贴纸中心（模板为标准贴纸图像），设置基准点为匹配中心坐标。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