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使用"输出"步骤通过TCP/IP协议发送抓取位姿至机器人控制系统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使用"通过统计数据检查位姿重复精度"验证连续检测结果稳定性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风险点：强电磁干扰可能影响相机数据传输稳定性。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解决方案：采用屏蔽电缆并远离高压设备布置线路。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风险点：工作距离过长可能导致点云精度下降。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解决方案：确保相机光轴与检测面垂直，并校准相机参数以补偿远距离误差。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风险点：车架表面反光或氧化差异可能影响3D匹配效果。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解决方案：在预处理阶段增加法向滤波和ROI限定，提升特征鲁棒性。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mm)：150*150*55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mm)：1150.0 * 670.0 * 60.0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●工作距离(mm)：2350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2350mm, X视野大小 = 1830mm, Y视野大小 = 2100mm, Z向视野大小 = 2300mm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DLS3000R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2100×1830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3mm@3mm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30" y="1474470"/>
            <a:ext cx="6596538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73730" y="5671530"/>
            <a:ext cx="65965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DLS3000R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使用"从相机获取图像"步骤采集传送带场景的原始点云数据，配置相机参数以覆盖1150×670×60mm的搜索范围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应用"点云预处理"步骤组合进行降噪处理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设置降采样间隔为5mm平衡精度与处理速度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使用"计算点云法向并滤波"去除离群点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法向计算采用StandardMode方法，邻近点个数设为10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通过"提取掩膜中对应的点云"限定ROI区域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掩膜由"正交投影"生成，分辨率设置为1000px/m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车架定位与抓取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使用"3D粗匹配V2"进行初步定位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匹配模式选择面匹配，采样后模型期望点数设为300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应用"3D精匹配"优化位姿精度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设置匹配模式为HighPrecision以满足±3mm精度要求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标准偏差设为3.000mm，迭代次数设为40次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开启"考虑法向角度偏差"提升匹配准确性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使用"点云形状检测器"识别车架特征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形状类型选择平面，检测算法使用Method2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法向偏差最大阈值设为30°，点云波动误差设为5mm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输出结果个数限制为1，确保唯一有效位姿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通过"计算圆柱抓取点"生成抓取位姿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在识别到的圆柱特征基础上计算轴中点位姿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使用"限制输出的个数"确保单次仅输出最高置信度结果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应用"调整位姿V2"修正抓取位姿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设置Z轴方向与车架表面垂直，X轴对齐特征边缘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通过"将3D位姿转换为2D位姿"生成机器人控制坐标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