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风险点：强电磁干扰可能影响相机数据传输稳定性。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解决方案：采用屏蔽线缆并远离高压设备布置线路。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风险点：工作距离过长可能导致点云精度下降。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解决方案：确保相机光轴与目标面垂直，并优化镜头焦距设置。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风险点：黑色金属表面反光不均可能影响点云采集质量。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解决方案：调整结构光投射角度和强度，增强表面特征识别能力。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mm)：150*150*55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mm)：1150.0 * 670.0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●工作距离(mm)：2350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2350mm, X视野大小 = 1830mm, Y视野大小 = 2100mm, Z向视野大小 = 2300mm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DLS3000R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2100×1830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3mm@3mm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16" y="1680210"/>
            <a:ext cx="5902166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4916" y="5465790"/>
            <a:ext cx="59021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DLS3000R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使用"从相机获取图像"步骤采集传送带静止状态下的车架点云数据，设置相机参数以适应黑色金属表面特性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通过"点云降采样"步骤降低点云密度，采样间隔设置为2.5mm以平衡处理速度与精度需求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应用"计算点云的法向量并滤波"步骤，使用标准PCA方法计算法向量，过滤离群点提升数据质量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使用"提取3D ROI内点云"步骤限定1150×670×60mm的搜索范围，排除无关区域干扰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车架定位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使用"3D粗匹配V2"步骤进行初步定位，选择面匹配模式，设置期望点数300，预期结果个数5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接续"3D精匹配"步骤，采用高精度模式，采样间隔3mm，最大迭代次数40次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通过"计算平面点云的位姿和尺寸"步骤验证匹配结果，设置BoundingRectCenter计算中心点，启用Z轴高度计算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使用"根据点云尺寸进行分类"步骤，设置长度/宽度/高度比例阈值±25%，过滤异常尺寸数据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应用"位姿变换"步骤将识别结果转换至机器人坐标系，选择CameraToRobot转换方式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通过"生成抓取点"步骤创建多个抓取策略，设置X/Y/Z轴平移裕度±3mm，优先选择末端工具转动最小策略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使用"输出"步骤通过TCP/IP协议发送抓取位姿数据，勾选"自动校正视觉系统漂移"参数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启用"数据保存"功能记录每次检测结果，设置保存周期为每小时一次，存储路径为工程文件夹/data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