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车牌识别视觉方案（2D）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扩展参数优化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启用角度使能(-180°~180°)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设置宽度/高度使能范围(匹配车牌标准尺寸)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字符比较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订阅字符识别结果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设置正则表达式验证车牌编码格式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配置OK/NG判断逻辑并订阅至结果输出模块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配置寄存器地址映射识别结果状态码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订阅识别耗时和准确率指标至FTP服务器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风险点：风险点：强光/逆光干扰导致车牌反光或过曝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解决方案：解决方案：采用中孔背光源实现均匀补光，降低环境光影响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风险点：风险点：安装角度偏差导致车牌区域畸变或遮挡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解决方案：解决方案：校准相机俯仰角至15°±2°，确保视野中心对准车牌几何中心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风险点：风险点：多色车牌（蓝/绿/黄/黑/红/白）反射率差异影响识别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解决方案：解决方案：启用动态白平衡补偿算法，预设6种标准色域特征模板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●产品名称：车牌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●识别内容：车牌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●产品颜色：蓝绿黄黑红白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●检测区域(mm*mm)：420.0 * 180.0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●来料方式：不用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●工作距离(mm)：1027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1027mm, B(视野宽度) = 202mm, C(视野长度) = 277mm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498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23781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534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4143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OPT-FLCA430410K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根据最大/最小工作距离(500-3000mm)配置镜头焦距和光圈值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触发模式配置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设置静态图像采集模式(识别时产品运动速度为0)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根据产品颜色(蓝绿黄黑红白)优化全局亮度增强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针对金属材质特性进行局部对比度拉伸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色彩校正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建立多色域(蓝/绿/黄/黑/红/白)白平衡补偿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字符识别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绘制420×180mm检测区域(覆盖完整车牌范围)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定位模型配置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导入经深度学习训练的车牌定位模型文件(.bin)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识别字符类型: 数字+大写字母(符合车牌编码规范)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最小特征尺寸: 设置5mm对应像素阈值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判断依据设置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选择字符得分模式并设置最低得分阈值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