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车牌识别视觉方案（2D）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识别失败或格式错误则标记NG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通过Modbus输出识别结果状态（OK/NG信号）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Modbus通信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配置寄存器地址输出车牌号码字符串（ASCII编码）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风险点：风险点：强环境光（如阳光直射/车灯干扰）可能导致图像过曝或反光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解决方案：解决方案：采用中孔背光源+相机自动增益控制，确保黑色金属表面均匀照明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风险点：风险点：1012mm长工作距离易导致相机-光源同轴度偏差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解决方案：解决方案：使用激光水平仪辅助安装，预留±5°俯仰角调节空间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风险点：风险点：金属车牌氧化/划痕可能造成字符边缘模糊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解决方案：解决方案：建立定期表面状态检查机制，结合OCR模型抗磨损补偿算法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●产品名称：车牌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●识别内容：车牌号码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●来料方式：自动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●工作距离(mm)：1012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智能相机中孔背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66122"/>
            <a:ext cx="3544089" cy="40671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908" y="1302067"/>
            <a:ext cx="5043963" cy="4647247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594824" y="5625328"/>
            <a:ext cx="554836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1012mm, B(视野宽度) = 224mm, C(视野长度) = 307mm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580515" y="285305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MV-SC6016M-00C-NNN/V2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MH1620M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智能相机中孔背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570799" cy="57330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2661303"/>
            <a:ext cx="15707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0800" y="1800000"/>
            <a:ext cx="1570799" cy="2323394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370800" y="4411394"/>
            <a:ext cx="15707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1599" y="1800000"/>
            <a:ext cx="1570799" cy="799632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661599" y="2887632"/>
            <a:ext cx="15707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MV-SC6016M-00C-NNN/V2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MH1620M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OPT-FLCA510360K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设置相机分辨率为覆盖500*200mm检测区域，调整曝光时间确保黑色金属表面反光均匀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开启自动增益控制补偿环境光照变化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配置环形光源亮度至最佳对比度（黑色字符/背景）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灰度化处理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将彩色图像转换为单通道灰度图像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二值化处理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设置阈值分割车牌字符与背景（建议阈值范围120-180）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噪声抑制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应用中值滤波消除金属表面反光造成的噪点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字符识别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检测区域配置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绘制全屏ROI覆盖500*200mm检测区域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启用定位框使能功能并导入字符定位模型（Common.bin）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字符过滤设置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识别字符类型选择：数字+大写字母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识别字符个数限制为7-8位（根据车牌规范）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判断依据配置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选择基准字符模式，设置标准车牌号码模板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设置字符得分阈值≥90%确保识别准确性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模型优化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导入针对金属车牌训练的专用OCR模型（如MetalPlate.bin）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匹配标准车牌格式（如：粤A12345）则标记OK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Arial Unicode MS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391</cp:revision>
  <dcterms:created xsi:type="dcterms:W3CDTF">2019-03-05T07:35:00Z</dcterms:created>
  <dcterms:modified xsi:type="dcterms:W3CDTF">2025-11-05T01:59:28Z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