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车轮识别视觉方案（2D）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设置角度阈值范围[θ_min, θ_max]进行判定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应用轮廓有无工具确认气孔特征完整性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使用对比度测量验证边缘检测可靠性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判定逻辑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根据角度阈值输出OK/NG判定结果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记录每次检测的气孔角度数值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累计检测总数与NG数量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生成角度分布直方图用于质量分析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信号输出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配置数字IO输出OK/NG判定信号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设置模拟量输出角度偏差值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数据上传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通过Modbus协议上传检测结果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配置TCP/IP通信传输原始检测数据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风险点：环境光照波动可能导致金属表面反光不均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解决方案：采用中孔背光源+智能增益控制补偿光照变化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风险点：长焦距安装易产生镜头畸变影响角度测量精度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解决方案：通过标定工具校准镜头畸变参数并优化安装角度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风险点：不同批次车轮氧化层厚度差异影响气孔特征对比度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解决方案：启用自适应阈值分割算法补偿表面反射率变化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●产品名称：车轮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●识别内容：气孔角度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●检测区域(mm*mm)：600.0 * 600.0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●最小识别特征大小(mm)：1.5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●来料方式：静止拍摄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●工作距离(mm)：1642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1642mm, B(视野宽度) = 484mm, C(视野长度) = 665mm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C1228-12M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12331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21131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4402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3202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C1228-12M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配置相机分辨率匹配600×600mm检测区域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设置曝光时间以适应银色金属表面反光特性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启用自动增益控制补偿环境光照变化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配置环形光源提供均匀照明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设置光源亮度消除金属表面高光干扰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触发配置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配置静止拍摄模式触发信号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设置图像采集帧率匹配检测节拍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应用直方图均衡化增强金属表面对比度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使用高斯滤波消除金属反光造成的局部过曝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特征增强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应用Canny边缘检测定位气孔边界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使用形态学闭运算连接断裂的气孔边缘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应用中值滤波消除金属表面颗粒噪声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设置ROI区域限定在600×600mm检测范围内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气孔角度检测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使用直线检测工具提取气孔边缘特征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应用霍夫变换识别气孔轮廓主轴方向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角度计算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通过线线角度测量工具计算气孔倾斜角度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