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车轮识别视觉方案（2D）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角度符合要求时标记OK，否则标记NG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显示实时检测结果（总数/NG数）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存储每次检测的气孔角度值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提供结果重置功能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配置寄存器地址40001输出检测结果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设置OK=1/NG=0状态信号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通过TCP/IP协议传输检测数据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风险点：金属反光干扰图像采集，影响气孔角度识别精度。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解决方案：采用45°环形背光源照射，结合高斯滤波和直方图均衡化增强对比度。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风险点：工作距离过长（1642mm）可能导致成像畸变或聚焦不清晰。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解决方案：选用FA1201C长焦镜头并校准焦点，确保600×600mm检测区域清晰成像。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风险点：不同批次车轮表面氧化层差异可能影响图像特征提取。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解决方案：设置自适应二值化阈值范围（180-255），提升对材质变化的鲁棒性。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●产品名称：车轮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●识别内容：气孔角度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●最小识别特征大小(mm)：1.5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●来料方式：静止拍摄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●工作距离(mm)：1642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1642mm, B(视野宽度) = 484mm, C(视野长度) = 665mm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1056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79856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4402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3202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设置相机分辨率为2448×2048，曝光时间10ms，增益30%，确保最小识别特征1.5mm清晰成像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启用全局快门模式消除运动模糊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配置ROI区域为600×600mm检测范围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配置环形光源亮度80%，角度45°照射，消除金属表面反光干扰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启用背光补偿功能增强气孔边缘对比度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应用高斯滤波(3×3)消除噪声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使用直方图均衡化增强图像对比度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设置阈值180-255提取银色金属表面特征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创建600×600mm检测区域ROI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气孔角度检测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使用Canny算子检测气孔边缘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设置边缘强度阈值50-150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直线角度测量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应用直线角度测量工具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配置角度范围0-360°，精度±0.5°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设置最小检测长度1.5mm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判断角度偏差是否在±5°公差范围内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统计单个气孔角度及整体合格率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