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车轮识别视觉方案（2D）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存储每次检测的角度值（保留两位小数）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可视化标注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在预览窗口显示角度数值及判定结果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Modbus输出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通过DO信号输出NG报警信号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TCP/IP通信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将检测数据上传至MES系统（IP:192.168.1.100）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缺陷统计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按班次统计气孔角度超差次数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趋势分析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生成每日角度分布直方图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风险点：强光干扰或金属反光影响图像质量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解决方案：采用环形背光源并设置亮度为80%，避免过曝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风险点：工作距离过大导致图像模糊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解决方案：确保相机与被测物之间无遮挡，校准镜头焦距至12mm清晰成像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风险点：车轮表面氧化或涂层差异影响气孔识别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解决方案：定期校准图像处理参数，增强灰度对比度以适应表面变化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●产品名称：车轮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●识别内容：气孔角度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●检测区域(mm*mm)：600.0 * 600.0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●最小识别特征大小(mm)：1.5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●来料方式：静止拍摄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●工作距离(mm)：1642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智能相机中孔背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666122"/>
            <a:ext cx="3544089" cy="40671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0795" y="755332"/>
            <a:ext cx="5637371" cy="5193982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451549" y="5625328"/>
            <a:ext cx="6201108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1642mm, B(视野宽度) = 484mm, C(视野长度) = 665mm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MV-SC6016C-00C-NNN/V2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1408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FA1213A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智能相机中孔背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64075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2728750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2458662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4546662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1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944022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3032022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MV-SC6016C-00C-NNN/V2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FA1213A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OPT-FLA610570K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配置相机分辨率以满足最小识别特征1.5mm的精度要求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设置曝光时间避免金属表面反光导致的过曝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启用自动白平衡补偿银色金属的反射特性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采用环形背光增强气孔边缘对比度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设置光源亮度为80%以平衡金属反光与细节可见性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灰度化处理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将RGB图像转换为单通道灰度图像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直方图均衡化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增强金属表面与气孔区域的灰度差异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ROI区域设置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绘制600×600mm检测区域（四边形ROI）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添加屏蔽区域排除车轮边缘干扰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气孔角度检测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使用直线有无工具定位气孔边缘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设置直线灵敏度为70%以过滤噪声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角度测量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应用直线角度工具测量气孔边缘夹角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配置角度范围阈值（±5°容差）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结果验证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通过点线测量工具校验角度计算准确性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设置垂直距离容差范围0.2mm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状态判定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根据角度测量结果输出OK/NG状态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