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车轮识别视觉方案（2D）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根据角度测量值输出OK/NG状态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记录检测角度值及坐标位置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存储NG图像用于后续分析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生成检测报告包含角度分布直方图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统计各角度区间的缺陷数量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生成CPK值评估检测稳定性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绘制角度偏差时间序列图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识别生产过程中的角度偏移趋势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风险点：金属反光强烈，可能导致图像过曝或边缘识别不稳定。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解决方案：采用环形背光源并设置亮度梯度补偿，避免局部过曝。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风险点：工作距离较长（547mm），易受振动影响导致图像模糊。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解决方案：固定相机于刚性支架上，并远离机械振动源。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风险点：车轮表面氧化或涂层差异可能影响气孔边缘检测精度。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解决方案：启用自动白平衡与直方图均衡化增强对比度，适应表面变化。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●产品名称：车轮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●识别内容：气孔角度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●来料方式：静止拍摄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●工作距离(mm)：547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547mm, B(视野宽度) = 484mm, C(视野长度) = 665mm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09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9702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配置相机分辨率以满足1.5mm最小特征识别需求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设置曝光时间避免金属反光过曝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启用自动白平衡补偿银色金属表面反射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采用环形背光消除金属表面高光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设置光源亮度梯度补偿600mm检测区域均匀性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将RGB图像转换为8位灰度图像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应用中值滤波消除金属表面颗粒噪声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使用直方图均衡化提升气孔边缘对比度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气孔角度检测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在600×600mm检测区域内绘制气孔特征区域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添加屏蔽区域排除车轮非检测区域干扰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线线角度测量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绘制基准直线（车轮轴心线）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绘制气孔边缘特征直线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设置直线1/2灵敏度参数（建议85%~95%）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配置边缘极性为"任意"适应银色金属反光变化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设置角度范围阈值（±5°容差）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启用相似度范围扩展至900%应对金属表面反光波动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