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车轮识别视觉方案（2D）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按班次/批次统计气孔角度NG率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趋势分析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生成角度偏差分布直方图用于工艺优化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风险点：金属反光强烈，可能导致图像过曝或局部失真。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解决方案：采用漫射板配合高亮度环形背光源，均匀照明并控制反射干扰。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风险点：工作距离较长（1503mm），易受振动影响导致图像模糊。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解决方案：固定相机于刚性支架上，并远离机械振动源以确保稳定性。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风险点：银色金属表面氧化或涂层差异可能影响气孔识别效果。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解决方案：定期校准图像采集参数，并在软件中设置自适应阈值增强鲁棒性。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●产品名称：车轮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●识别内容：气孔角度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●检测区域(mm*mm)：600.0 * 600.0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●最小识别特征大小(mm)：1.5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●来料方式：静止拍摄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●工作距离(mm)：1503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智能相机中孔背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8091" y="1080000"/>
            <a:ext cx="3928870" cy="45087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098" y="869632"/>
            <a:ext cx="5043963" cy="464724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01106" y="5157134"/>
            <a:ext cx="554836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1503mm, B(视野宽度) = 664mm, C(视野长度) = 912mm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MV-SC6016C-00C-NNN/V2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1408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MH0828SP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智能相机中孔背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88849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297649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415740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624540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130902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339702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MV-SC6016C-00C-NNN/V2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MH0828SP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OPT-FLA610570K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配置高分辨率模式以满足1.5mm最小特征识别需求，设置合适的曝光时间确保金属表面反光可控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采用高亮度环形光源配合漫射板，确保银色金属表面均匀照明并突出气孔边缘特征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图像去噪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应用中值滤波消除金属表面可能存在的随机噪声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通过直方图均衡化提升气孔与背景的对比度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二值化处理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设置自适应阈值分割气孔区域与金属基底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气孔角度检测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ROI区域绘制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在600×600mm检测区域内划定多个动态ROI，覆盖所有潜在气孔位置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特征定位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使用边缘检测工具提取气孔轮廓，通过形态学操作分离相邻气孔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角度测量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应用直线角度测量工具，以气孔中心为基准点建立参考坐标系，计算实际角度偏差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结果判定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设置角度公差范围（±5°），超出范围则标记为NG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存储每次检测的角度数值及判定结果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可视化展示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在预览窗口叠加显示角度测量结果及判定状态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缺陷统计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