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●工作距离(mm)：726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DH-MV-SI5A20MG002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Fast Ethernet(100Mbit/s)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181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695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200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30807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4675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55556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DH-MV-SI5A20MG002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PFM-HX17020C0134W/R/G/B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