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车轮识别视觉方案（2D）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**数据导出**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定期导出检测日志及统计结果（如合格率、角度分布直方图），支持CSV格式存储。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**异常分析**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对NG样本进行归类分析，提取角度异常特征用于工艺优化。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风险点：金属反光干扰图像采集，影响气孔角度识别精度。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解决方案：采用中孔背光源方案，均匀照明减少反光干扰。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风险点：工作距离较长（1503mm），易受振动或对焦不准影响成像清晰度。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解决方案：确保安装结构稳固，并使用自动对焦功能优化图像质量。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风险点：车轮表面氧化或涂层差异可能导致气孔特征灰度变化。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解决方案：在软件中设置自适应阈值处理，增强不同批次间的识别鲁棒性。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●产品名称：车轮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●识别内容：气孔角度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●来料方式：静止拍摄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●工作距离(mm)：1503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1503mm, B(视野宽度) = 664mm, C(视野长度) = 912mm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105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79856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4402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3202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**相机参数设置**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配置相机分辨率匹配600×600mm检测区域，设置曝光时间以捕捉金属表面反光特征，调整增益增强气孔边缘对比度。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**光源控制**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使用环形光源或背光方案消除金属反光干扰，确保气孔轮廓清晰可见，避免过曝或欠曝现象。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**图像滤波**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应用高斯滤波或中值滤波消除金属表面噪声，保留气孔边缘细节。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**二值化处理**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通过自适应阈值分割气孔区域与背景，强化银色金属与气孔的灰度差异。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气孔角度检测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**ROI区域划分**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在600×600mm范围内绘制多边形ROI，覆盖所有潜在气孔分布区域。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**边缘定位**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使用边缘检测工具（如Canny）提取气孔轮廓，结合ROI限制检测范围。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**角度测量**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应用线线角度工具计算气孔边缘与参考线的夹角，或使用直线角度工具直接测量气孔轴线角度。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**条件判断**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设置角度公差范围（如±5°），通过逻辑判断工具输出OK/NG结果。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**数据统计**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记录每次检测的角度值、OK/NG状态及时间戳，生成实时统计报表。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**Modbus输出**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将检测结果（OK/NG信号及角度数值）通过Modbus协议发送至PLC或MES系统。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**TCP/IP传输**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配置TCP客户端主动推送检测数据至质量监控服务器。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