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车轮识别视觉方案（2D）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未找到评估结果章节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●产品名称：车轮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●识别内容：气孔角度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●检测区域(mm*mm)：600.0 * 600.0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●最小识别特征大小(mm)：1.5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●来料方式：静止拍摄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●工作距离(mm)：1503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智能相机中孔背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8091" y="1080000"/>
            <a:ext cx="3928870" cy="45087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098" y="869632"/>
            <a:ext cx="5043963" cy="464724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01106" y="5157134"/>
            <a:ext cx="554836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MV-SC6016C-00C-NNN/V2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FA0801C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中孔背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88849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297649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375860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84660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130902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339702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591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1999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MV-SC6016C-00C-NNN/V2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FA0801C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OPT-FLA610570K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4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