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轮毂外观检测视觉方案（2D）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风险点：环境光照波动可能导致金属反光干扰检测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解决方案：采用中孔背光源+遮光罩组合，确保检测区域光照稳定性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风险点：长焦距安装易产生镜头畸变影响缺陷定位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解决方案：通过标定板校准镜头畸变参数，确保图像几何精度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风险点：不同批次轮毂表面氧化处理差异可能影响划痕识别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解决方案：建立标准样本库并定期进行系统校准，补偿表面工艺差异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●产品名称：轮毂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●工作距离(mm)：1071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346489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1071mm, B(视野宽度) = 550mm, C(视野长度) = 550mm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MV-CU020-80GC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716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8042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64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525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MV-CU020-80GC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VLBGLDX560X560X-CT-24V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使用工业相机采集轮毂表面图像，确保光照均匀且无反光干扰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设置ROI工具框选轮毂检测区域（500*500mm范围）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使用亮度/对比度调整工具优化图像质量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通过网格剪切工具将大图分割为256*256小图（确保1mm缺陷可见）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划痕检测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新建缺陷分割模块工程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导入标注数据（含正常轮毂和带划痕样本）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使用智能标注工具精细标注划痕区域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配置数据增强参数（旋转±15°、缩放±20%、亮度±10%）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设置模型类型为高精度（输入尺寸1024*1024）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训练模型并验证（总轮次500，学习率0.005）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通过阈值调整优化OK/NG判定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输出检测结果（标注划痕位置及面积）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根据判定结果标记OK/NG并生成统计报表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