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轮毂焊缝定位定位视觉方案（2D）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拟合直线（RMS误差&lt;0.5mm）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计算焊缝中心线（两点生成直线，间距&gt;500mm）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点与直线距离（允许偏差±10mm）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超差标记NG（红色高亮显示）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合格标记OK（绿色高亮显示）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保存检测结果（路径：D:\Results\HubCap_{时间}.csv）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记录CPK统计（样本容量≥30件）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IP地址：192.168.1.100:502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输出DO信号（寄存器40001：OK/NG状态）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发送检测数据（寄存器40002-40005：坐标X/Y/角度/偏差）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过程能力分析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计算CPK值（目标CPK≥1.33）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生成日报表（包含OK率、最大偏差、趋势图）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风险点：强光干扰或反光影响图像质量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解决方案：采用850nm红外光源，避免可见光干扰并减少金属表面反光影响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风险点：安装高度误差导致视野偏移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解决方案：使用标定板进行高精度校准，并预留±10mm调整空间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风险点：轮毂表面氧化或涂层差异影响焊缝识别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解决方案：通过直方图均衡化与固定阈值处理增强焊缝对比度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●产品名称：轮毂焊缝定位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●产品颜色：褐色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mm)：600.0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●最小特征分辨要求(mm)：±10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defRPr sz="1400" b="1"/>
            </a:pPr>
            <a:r>
              <a:t>●工作距离(mm)：1295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1295mm, B(视野宽度) = 330mm, C(视野长度) = 660mm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01566"/>
            <a:ext cx="8366760" cy="4654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JL-MLR2-500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设置曝光时间为5ms（根据金属反光特性调整）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设置增益为50%（平衡亮度与噪点）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配置硬触发模式（同步托盘运动）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启用环形光源（850nm，避免褐色金属反光干扰）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设置光源亮度为70%（确保焊缝区域均匀照明）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应用高斯滤波（核大小5×5）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使用直方图均衡化（增强焊缝与基材对比）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设置二值化阈值（下限150，上限200）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膨胀操作（3×3核，消除小孔洞）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闭运算（先膨胀后腐蚀，平滑焊缝边缘）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焊缝定位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标定初始化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调用高精度棋盘格标定（格子尺寸20×20mm）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标定板放置在搜索范围中心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保存标定文件（路径：C:\Calib\HubCap.cal）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使用找边算子（卡尺数量8个，搜索长度150mm）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设置搜索方向与焊缝走向一致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边缘极性设为"由暗到明"（褐色基材→银色焊缝）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启用亚像素精度（误差±0.1mm）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几何验证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