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轮胎三角胶外观检测视觉方案（2D）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毛刺检测灵敏度≥2mm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设置OK/NG阈值：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OK：搭接宽度5-10mm且无毛刺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NG：宽度超出范围或存在毛刺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输出像素级轮廓用于尺寸测量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生成检测报告包含：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搭接宽度数值（保留1位小数）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毛刺位置热力图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标记OK/NG结果并输出至下位机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记录每批次检测良率（30件/min节拍）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生成日报表包含缺陷类型分布统计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风险点：风险点：现场存在较强振动，可能影响图像稳定性。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解决方案：解决方案：在相机安装位置增加减震支架或使用工业级防抖固定装置。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风险点：风险点：工作距离较长（780mm），可能导致成像模糊或畸变。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解决方案：解决方案：选用长焦镜头并校正畸变参数，确保图像清晰度和测量精度。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风险点：风险点：不同批次三角胶表面反光特性差异大，影响检测稳定性。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解决方案：解决方案：采用中孔背光源均匀照明，并在软件中加入自适应灰度补偿算法。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●产品名称：轮胎三角胶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●检测内容：搭接是否平整、有无毛刺、搭接宽度在5-10毫米之间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●来料方式：机械臂上料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●工作距离(mm)：780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09" y="2361691"/>
            <a:ext cx="2820352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780mm, B(视野宽度) = 110mm, C(视野长度) = 330mm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MVL-HF1628M-6MPE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2212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30926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1127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20071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6584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53841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MVL-HF1628M-6MPE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OPT-FLCA310220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设置高分辨率相机参数（推荐1200万像素）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配置自动曝光模式并设置感兴趣区域为检测区域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调整灰度值确保深色背景下工件图像清晰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采集包含不同层高、光照条件的轮胎三角胶图像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使用图像增强工具调整对比度突出搭接区域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应用ROI工具框选300×100mm检测区域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执行网格剪切工具处理大尺寸图像（若必要）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实例分割检测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创建"搭接区域"类别并标注精确外轮廓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划分训练集（80%）验证集（20%）确保包含：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不同搭接宽度（5-10mm区间样本）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毛刺缺陷样本（边缘不规则样本）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平整/不平整样本各占50%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配置训练参数：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输入图像尺寸调整至最小缺陷可识别（≥5mm）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启用数据增强（旋转±5°、亮度±15%）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设置模型类型为高速度模式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训练模型并监控精度曲线（目标&gt;95%）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验证模型时配置缺陷判定规则：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搭接宽度测量误差&lt;0.5mm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