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轮胎外观检测视觉方案（3D）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●产品名称：轮胎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●检测内容：表面缺陷（裂纹/鼓包/异物）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mm)：500.0 * 200.0 * 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●检测时产品运动速度(m/s)：0.6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1.57s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