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轮胎尺寸测量视觉方案（2D）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过滤面积小于50像素的误检区域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条件分支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判定缺陷面积超过阈值时输出NG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记录缺陷坐标位置信息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通过TCP/IP协议发送检测结果到MES系统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接收数据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接收产线触发信号实现80pcs/min节拍同步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风险点：风险点：强电磁干扰可能影响相机通信稳定性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解决方案：解决方案：采用屏蔽线缆并合理布线，确保GigE接口信号稳定传输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风险点：风险点：多相机系统易出现标定误差导致测量偏差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解决方案：解决方案：使用统一标定板进行全局标定，并定期校准以保证精度一致性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风险点：风险点：黑色橡胶表面反光不一致影响图像质量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解决方案：解决方案：采用高均匀性环形光源（OPT-RI3000）并结合Gamma校正提升对比度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●产品名称：轮胎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●测量内容：结构完整性检测（异常形变）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●来料方式：料框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●检测节拍(pcs/min)：80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100mm, B(视野宽度) = 16.97mm, C(视野长度) = 22.45mm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MVL-HY-xx-yy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0.10-8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08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9619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MVL-HY-xx-yy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设置高分辨率模式以满足0.01mm测量精度要求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启用均匀环形光源消除黑色橡胶表面反光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使用高斯滤波(核尺寸=5)抑制采集噪声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Gamma校正(系数=1.2)提升黑色橡胶边缘对比度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结构完整性检测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边缘模型缺陷检测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输入直线类型设置为"按坐标"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边缘类型选择"最强"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滤波尺寸设置为3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卡尺宽度设置为10像素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位置缺陷使能并设置偏移阈值0.1mm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断裂缺陷使能并设置最小断裂长度2mm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DL异常检测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加载预训练的轮胎形变检测模型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设置残差图灰度阈值[70,150]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