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轮胎尺寸测量视觉方案（3D）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风险点：环境光照波动可能干扰3D结构光相机的深度图采集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解决方案：加装遮光罩并设置恒定补光系统，确保工作区域光照强度稳定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风险点：相机安装位置偏差可能导致工作距离超出标称精度范围（750±50mm）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解决方案：采用激光测距仪校准安装位置，配合机械限位装置固定相机支架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风险点：轮胎表面反光或纹理缺失可能影响点云数据完整性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解决方案：在轮胎检测区域预喷涂哑光防反光涂层，增强表面结构特征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mm)：600.0 * 600.0 * 220.0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1929606"/>
            <a:ext cx="3789044" cy="36514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19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使用"从相机获取图像"步骤采集轮胎点云，确保相机参数组已配置为"calib"模式，开启深度图去背景功能并设置ROI范围覆盖轮胎全貌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应用"点云降采样"步骤，设置采样间隔为2mm以平衡精度与处理速度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使用"计算点云的法向量并滤波"步骤，开启StatisticalOutlierFilter模式，最近邻近点数设为50，标准偏差乘数设为1.5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通过"正交投影"步骤将点云转换为2D深度图，设置分辨率为1000px/m，掩膜空白边框宽度为50px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轮胎尺寸检测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使用"3D匹配"步骤进行模板匹配，选择边缘匹配模式，设置精匹配运行方式为"高精度"，采样间隔2mm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应用"计算点云沿轴长度"步骤，设置Z轴方向测量轮胎高度，X/Y轴测量直径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通过"测量点到平面的高度差"步骤验证轮胎底部平整度，设置基准点为轮胎底面三个支撑点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使用"根据阈值对数值进行二分类"步骤，设置尺寸公差上限为+5mm/下限-5mm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通过"判断位姿是否在3D ROI内"步骤验证检测区域有效性，设置3D ROI包含轮胎完整轮廓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使用"输出"步骤通过TCP/IP协议传输检测结果，设置"poses"通信键传递合格品位姿数据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