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轮胎带束层尺寸测量视觉方案（2D）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通过变量计算模块求取所有采样点的平均值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配置结果输出格式保留小数点后三位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使用条件检测模块设置公差范围（±0.25mm）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配置NG/OK状态输出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通过文本保存模块存储每次测量结果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设置文件命名规则包含时间戳和序列号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在通信管理中添加Modbus TCP设备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配置输出地址对应PLC的测量结果寄存器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触发信号处理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设置通信触发接收生产线启动信号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配置心跳检测机制确保通信稳定性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风险点：现场存在粉尘和油污，可能影响图像清晰度。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解决方案：加装防护罩并定期清洁镜头与光源。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风险点：相机安装高度误差可能导致成像畸变。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解决方案：使用激光定位仪辅助安装，确保工作距离精确为610mm。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风险点：不同批次带束层表面纹理差异可能影响边缘检测稳定性。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解决方案：在软件中启用自适应阈值分割算法，提升对材质变化的鲁棒性。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●产品名称：轮胎带束层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●测量内容：平均宽度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●产品材质：橡胶纤维布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●检测区域(mm*mm)：3800.0 * 380.0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●工作距离(mm)：610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MV-CL044-91NM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00" y="1800000"/>
            <a:ext cx="2434400" cy="32381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34400" y="532615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18" name="Picture 17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800" y="1800000"/>
            <a:ext cx="2434400" cy="1667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8800" y="37556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MV-CL044-91NM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JL-NXS-384×280-X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设置相机分辨率与帧率以匹配检测区域尺寸和运动速度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配置触发模式为外部触发，确保与传送带同步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调整曝光时间和增益以优化黑色橡胶纤维布的成像对比度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使用高亮度环形光源提供均匀照明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设置光源亮度以减少黑色材料表面反光干扰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应用直方图均衡化提升图像对比度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根据检测区域尺寸设置3800×380mm的矩形ROI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配置ROI位置与传送带运动方向对齐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通过阈值分割提取带束层区域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应用形态学闭运算连接断裂边缘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测量平均宽度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使用平行线查找模块检测带束层上下边缘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设置边缘极性为从黑到白过渡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配置边缘搜索范围覆盖预期宽度公差区间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宽度计算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调用间距检测模块测量边缘对间距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启用多点测量模式获取多个采样点数据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设置亚像素精度计算提升测量分辨率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