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轮胎带束层接头尺寸测量视觉方案（3D）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风险点：现场存在粉尘和油污，可能影响3D相机成像质量。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解决方案：在相机周围加装防尘罩，并定期清洁镜头。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风险点：相机安装位置易受振动影响，可能导致图像采集不稳定。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解决方案：采用减震支架固定相机，并确保安装面水平稳定。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风险点：来料带束层厚度或表面纹理存在轻微差异，可能影响测量精度。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解决方案：在软件中设置动态补偿算法，适应一定范围内的厚度变化。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●产品名称：轮胎带束层接头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●产品材质：橡胶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mm)：350.0 * 80.0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●来料方式：卷料通过滚筒输送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defRPr sz="1400" b="1"/>
            </a:pPr>
            <a:r>
              <a:t>●工作距离(mm)：700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48209"/>
            <a:ext cx="3544089" cy="258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68328"/>
            <a:ext cx="4234815" cy="408098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700mm, X视野大小 = 235mm, Y视野大小 = 410mm, Z向视野大小 = 800mm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DPS500B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410×235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0.08mm@0.5m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结构光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478" y="1474470"/>
            <a:ext cx="5061042" cy="390905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041478" y="5671530"/>
            <a:ext cx="5061042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DPS500B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**点云采集配置**：使用3D相机（如Mech-Eye）获取产品点云数据，设置相机分辨率为2K×2K，帧率30fps，确保覆盖产品全尺寸范围（350×80×50mm）。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**ROI设置**：在工程配置区定义3D ROI区域，聚焦于接头关键测量部位（如接缝处），排除滚筒输送带干扰区域。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**静态触发**：因产品静止检测，配置相机在物料到位信号触发后采集图像，避免运动模糊。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**点云降噪**：应用"点过滤"步骤，设置高程阈值（Z轴方向±2mm）去除地面噪声，保留产品主体点云。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**形态学增强**：使用"图像形态变换"步骤，对2D投影图像进行开运算（3×3核）消除小孔洞，增强接头边缘连续性。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**法向量计算**：执行"计算点云法向并滤波"步骤，半径设为5mm，平滑表面法向量分布，提升后续尺寸测量精度。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**3D模板匹配**：通过工件库创建标准接头模板点云，配置"3D匹配"步骤，设置最小置信度阈值0.8，允许旋转对称角度180°。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**关键尺寸计算**：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使用"计算掩膜在指定直线上的长度"步骤，沿接缝方向测量接头搭接长度（公差±0.5mm）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应用"检测并测量圆"步骤，识别接头端面圆弧，计算直径偏差（公差±0.3mm）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通过"计算点云沿轴长度"步骤，测量带束层厚度（Z轴方向，公差±0.2mm）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**多条件判定**：构建控制流逻辑：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当所有尺寸测量值在公差范围内时，输出合格信号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若任一参数超差，触发"根据阈值对数值进行二分类"步骤，标记为不合格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**结果可视化**：启用"显示点云与位姿"步骤，在3D视图中高亮显示测量区域和偏差值（红色标注超差部位）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**Modbus TCP输出**：配置Modbus TCP通信组件，将检测结果（合格/不合格）写入PLC的DB100.0寄存器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**异常报警**：当连续3次检测失败时，通过"通知"步骤触发声光报警，记录异常时间戳到日志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**数据归档**：每小时执行"保存结果到文件"步骤，将测量数据（含XYZ坐标、尺寸值、判定结果）存储为CSV文件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**SPC分析**：使用"统计数据列表中指定层级的元素个数"步骤，实时计算当前班次合格率（合格数/总检测数），当合格率&lt;98%时触发预警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