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金刚杵尺寸测量视觉方案（3D）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4" name="图片 3" descr="3d结构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260" y="2571750"/>
            <a:ext cx="2541905" cy="155892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设置最小有效点数 10000（确保测量稳定性）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结果处理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根据阈值对数值进行二分类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判断长/宽/高是否超出公差范围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保存结果到文件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格式：CSV（包含产品ID、实际尺寸、判定结果）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└── 通信处理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└── Modbus TCP输出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├── 地址 10001：合格信号（0/1）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└── 地址 10002：实际尺寸（浮点数）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风险点：环境光干扰可能导致3D结构光相机测量误差（金属反光/强光直射）。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解决方案：加装遮光罩并控制现场光照强度在500-800lux范围内。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风险点：相机安装位置偏移或振动可能影响工作距离精度（±2mm阈值敏感）。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解决方案：采用防震支架+机械固定螺丝，确保安装面水平度误差＜0.1mm。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风险点：来料金刚杵尺寸公差波动超出相机0.03mm精度范围（如批量变形）。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解决方案：增加预校准环节并设置动态补偿参数（公差范围±0.05mm）。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730" y="2782570"/>
            <a:ext cx="2524125" cy="154813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7690" y="3291205"/>
            <a:ext cx="2177415" cy="133540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●产品名称：金刚杵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●测量内容：尺寸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●产品材质：神金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●产品颜色：金</a:t>
            </a:r>
          </a:p>
          <a:p>
            <a:pPr>
              <a:spcAft>
                <a:spcPts val="800"/>
              </a:spcAft>
              <a:defRPr sz="900" b="1"/>
            </a:pPr>
            <a:r>
              <a:t>●产品尺寸(mm × mm × mm)：50.0 * 20.0 * 50.0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●来料方式：托盘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●测量精度要求(mm)：1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●检测节拍(pcs/min)：5</a:t>
            </a:r>
          </a:p>
          <a:p>
            <a:pPr>
              <a:defRPr sz="900" b="1"/>
            </a:pPr>
            <a:r>
              <a:t>●工作距离(mm)：440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3D托盘眼在手外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3749233" cy="2734734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3D结构光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185" y="1804638"/>
            <a:ext cx="2540889" cy="244859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Z(工作距离) = 440mm, X视野大小 = 95mm, Y视野大小 = 143mm, Z向视野大小 = 280-320mm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107526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UHP-140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中场视野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143×95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相机精度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0.03mm@0.3m</a:t>
                      </a:r>
                    </a:p>
                  </a:txBody>
                  <a:tcPr/>
                </a:tc>
              </a:tr>
              <a:tr h="107530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采集时间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0.6-0.9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3D结构光配置图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15" y="696515"/>
            <a:ext cx="7522368" cy="3750468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UHP1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209" y="1105852"/>
            <a:ext cx="2473580" cy="29317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35209" y="4325647"/>
            <a:ext cx="247358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3D结构光相机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UHP-140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Mech-Vision-VIZ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逻辑流程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图像采集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从相机获取图像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设置相机参数：分辨率 2048×1536，帧率 30fps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├── 配置ROI：聚焦托盘区域（500×500mm²）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启用深度图同步采集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预处理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点云降采样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设置体素网格尺寸 0.5mm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点过滤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移除Z轴高度异常点（阈值 ±2mm）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提取最高层点云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    └── 定义高度范围 48-52mm（匹配产品高度50mm）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├── 尺寸测量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├── 计算平面点云的位姿和尺寸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选择测量模式：长方体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├── 设置尺寸公差：长(49.5-50.5mm)、宽(19.5-20.5mm)、高(49.5-50.5mm)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│   └── 启用自动对齐功能（基于点云法向量）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│   └── 统计3D点的个数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23</cp:revision>
  <dcterms:created xsi:type="dcterms:W3CDTF">2017-03-04T06:55:00Z</dcterms:created>
  <dcterms:modified xsi:type="dcterms:W3CDTF">2025-12-20T00:27:01Z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