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16" name="图片 15" descr="3d结构光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125" y="459105"/>
            <a:ext cx="4225925" cy="2591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4000" y="664845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49149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sz="2800" b="1"/>
              <a:t>金刚杵尺寸测量视觉方案（3D）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配置[Adapter通信]：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设置TCP/IP参数与机器人系统对接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使用[将3D位姿转换为2D位姿]步骤适配机器人坐标系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通过[路径规划]步骤生成无碰撞抓取路径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使用[统计数据列表中指定层级的元素个数]步骤记录每批次检测结果，配合[保存结果到文件]步骤生成CSV格式质检报告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风险点：环境光干扰导致点云数据异常（金属性材质反光）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解决方案：加装遮光罩并控制现场光照强度≤500lux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风险点：相机安装位置振动导致工作距离偏差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解决方案：采用防震支架+固定螺丝二次锁紧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风险点：来料摆放角度偏差超出±5°影响尺寸识别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解决方案：设计V型定位夹具强制统一摆放方向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5" name="图片 4" descr="3d结构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155575"/>
            <a:ext cx="1397635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●产品名称：金刚杵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●产品材质：神金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mm)：50.0 * 20.0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69859"/>
            <a:ext cx="5066021" cy="36952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98994" y="5373723"/>
            <a:ext cx="4939321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使用[从相机获取图像]步骤采集原始点云数据，设置相机参数以确保覆盖托盘内金刚杵的完整几何特征，重点关注50mm高度方向的深度分辨率。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应用[点云预处理]工具：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设置3D ROI区域，限定在50×20×50mm的立方体内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启用[计算点云法向并滤波]步骤，过滤与竖直方向夹角&gt;70°的异常点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使用[点云降采样]将点云密度调整至0.5mm间隔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执行[正交投影]生成2D深度图，设置分辨率1000点/m，掩膜边框宽度100px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通过[将深度图转换为点云]步骤重构处理后的点云数据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使用[计算平面点云的位姿和尺寸]步骤：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选择BoundingRectCenter和BoundingRectOrientation计算位姿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启用计算箱子高度功能，设置固定底座高度为0mm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设置像素尺寸生成方式为自动生成，匹配制作模板时的采样间隔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应用[计算对角线长度]步骤验证长宽尺寸，设置阈值范围49.5-50.5mm（长）和19.5-20.5mm（宽）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使用[验证箱子尺寸是否有效]步骤：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设置X/Y/Z轴尺寸容差均为±0.5mm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启用[计算掩膜最小外接矩形]辅助验证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通过[输出]步骤将合格/不合格状态及具体尺寸值传输至Mech-Viz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2025-12-10T05:59:44Z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