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金刚杵尺寸测量视觉方案（3D）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保存尺寸数据到文件（`保存结果到文件`）。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可视化点云与位姿（`显示图像` + `可视化范围内深度`）。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**合格判定**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通过`布尔值触发控制流`，将尺寸偏差超出阈值的金刚杵标记为不合格。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**机器人交互**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通过`输出`步骤将合格位姿传输至机器人，指导抓取。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使用`TCP通信`同步检测节拍（5pcs/min）。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**节拍统计**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使用`统计3D点的个数`记录每批次检测数量。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通过`数值比较`监控节拍是否达标（5pcs/min）。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风险点：环境光干扰导致点云噪声增加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风险点：相机振动导致工作距离偏差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解决方案：采用防震支架+固定螺丝安装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风险点：来料尺寸偏差超出相机测量范围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解决方案：增加首件检测并设置尺寸容差阈值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●产品名称：金刚杵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●产品材质：神金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20.0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69859"/>
            <a:ext cx="5066021" cy="3695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**3D点云采集**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使用3D相机获取托盘中金刚杵的点云数据。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配置相机参数（分辨率、帧率）以满足1mm精度需求。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设置ROI区域，聚焦于托盘中单个金刚杵的点云范围。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**点云降噪与分割**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**点云降采样**：降低点云密度以提升处理效率，保留关键几何特征。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**点过滤**：移除异常点（如托盘边缘干扰点）。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**提取掩膜中对应的点云**：通过ROI分割，提取单个金刚杵的完整点云。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**点云聚类**：若存在多个金刚杵，通过聚类分离每个独立物体。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金刚杵尺寸测量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**计算平面点云的位姿和尺寸**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输入预处理后的点云，计算包围盒尺寸（长×宽×高）。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**参数设置**：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位姿计算方法：`BoundingRectCenter`（均匀分布时适用）。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箱子尺寸计算：勾选`计算箱子高度`，设置`固定的箱底高度`为托盘基面高度。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**尺寸验证**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**根据点云尺寸进行分类**：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设置参考尺寸为[50, 20, 50]mm。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长宽高比例阈值：±2%（0.02），确保尺寸偏差在1mm内。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长宽比阈值：10%，防止形状异常。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**输出测量结果**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