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16" name="图片 15" descr="3d结构光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9125" y="459105"/>
            <a:ext cx="4225925" cy="2591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000" y="664845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49149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2800" b="1"/>
              <a:t>金刚杵尺寸测量视觉方案（3D）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91640" y="19970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风险点：环境光干扰导致3D结构光成像失真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解决方案：加装遮光罩并控制现场照明强度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风险点：相机与托盘基准面不平行导致Z轴测量偏差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解决方案：通过激光校准仪调整相机安装角度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风险点：神金材质反光特性影响点云采集稳定性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解决方案：在金刚杵表面喷涂哑光处理剂降低反光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5" name="图片 4" descr="3d结构光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70" y="155575"/>
            <a:ext cx="1397635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●产品名称：金刚杵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●产品材质：神金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●产品颜色：金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mm)：50.0 * 20.0 * 50.0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●检测节拍(pcs/min)：5</a:t>
            </a:r>
          </a:p>
          <a:p>
            <a:pPr>
              <a:defRPr sz="1400" b="1"/>
            </a:pPr>
            <a:r>
              <a:t>●工作距离(mm)：440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托盘眼在手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569859"/>
            <a:ext cx="5066021" cy="36952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结构光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91" y="2659888"/>
            <a:ext cx="3031236" cy="292112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8994" y="5373723"/>
            <a:ext cx="4939321" cy="540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440mm, X视野大小 = 95mm, Y视野大小 = 143mm, Z向视野大小 = 280-320mm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UHP-140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143×95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0.03mm@0.3m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0.6-0.9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UHP1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530" y="1680210"/>
            <a:ext cx="2950938" cy="3497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20530" y="5465790"/>
            <a:ext cx="2950938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UHP-140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从相机获取带法向的点云数据，确保覆盖托盘中所有金刚杵的完整表面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点云降采样（采样间隔设为0.5mm，保留足够密度保证1mm精度）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点过滤（移除离群点，设置距离阈值为5mm）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提取3D ROI内点云（框选托盘区域，排除背景干扰）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点云聚类（基于DBSCAN算法分离单个金刚杵点云，设置邻域距离为10mm）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计算平面点云的位姿和尺寸（选择BoundingRectCenter和BoundingRectOrientation方法，启用单应性转换）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标定圆心距离设为20mm，标定板平面高度与托盘基准面一致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根据点云尺寸进行分类（参考尺寸[50,20,50]，阈值比例[-0.02,0.02]，长宽比阈值设为0.1）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过滤（保留合格位姿列表，剔除超出公差的异常数据）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生成可视化标记（在点云视图中标注合格/不合格状态）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输出合格位姿至机器人控制系统（通过TCP/IP协议传输抓取坐标）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2025-12-10T05:59:44Z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