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16" name="图片 15" descr="3d结构光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125" y="459105"/>
            <a:ext cx="4225925" cy="2591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0" y="664845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金刚杵尺寸测量视觉方案（3D）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限制输出的个数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仅保留最近10次检测结果用于实时显示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TCP通信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配置IP地址192.168.1.100:502端口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    └── 发送检测结果到PLC：合格/NG信号+具体尺寸数值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风险点：环境灰尘或振动可能影响3D相机点云采集精度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解决方案：保持检测区域洁净并加装防振台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风险点：相机安装位置偏差导致视野覆盖不足或遮挡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解决方案：严格按布局图定位安装，预留±5mm调整余量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风险点：来料表面反光强度波动影响点云成像质量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解决方案：采用漫反射光源+多角度补光方案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5" name="图片 4" descr="3d结构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70" y="155575"/>
            <a:ext cx="139763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●产品名称：金刚杵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●产品材质：神金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mm)：50.0 * 20.0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</a:t>
            </a:r>
          </a:p>
          <a:p>
            <a:pPr>
              <a:defRPr sz="1400" b="1"/>
            </a:pPr>
            <a:r>
              <a:t>●工作距离(mm)：440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托盘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569859"/>
            <a:ext cx="5066021" cy="36952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440mm, X视野大小 = 95mm, Y视野大小 = 143mm, Z向视野大小 = 280-320mm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UHP-140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143×95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0.03mm@0.3m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0.6-0.9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UHP1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530" y="1680210"/>
            <a:ext cx="2950938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0530" y="5465790"/>
            <a:ext cx="295093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UHP-140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从相机获取图像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设置相机参数：分辨率1920×1080，帧率30fps，曝光时间5ms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配置ROI区域：聚焦产品50×20×50mm三维空间范围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点云降采样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设置体素网格尺寸0.5mm，降低数据量提升处理效率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移除Z轴方向异常点（高度偏差&gt;2mm）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计算点云法向量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使用半径3mm的球形邻域进行法向估计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提取3D ROI内点云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定义50×20×50mm的立方体ROI区域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计算平面点云的位姿和尺寸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选择XY平面进行投影测量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设置测量方向：X轴对应长度(50mm)，Y轴对应宽度(20mm)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计算指定高度的像素尺寸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在Z=25mm平面测量高度方向尺寸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计算两点间距离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通过8个角点坐标计算对角线长度验证立方体完整性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根据阈值对数值进行二分类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设置公差范围：±0.5mm（对应1mm精度要求）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2025-12-10T05:59:44Z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